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0"/>
  </p:notesMasterIdLst>
  <p:handoutMasterIdLst>
    <p:handoutMasterId r:id="rId21"/>
  </p:handoutMasterIdLst>
  <p:sldIdLst>
    <p:sldId id="314" r:id="rId2"/>
    <p:sldId id="334" r:id="rId3"/>
    <p:sldId id="342" r:id="rId4"/>
    <p:sldId id="319" r:id="rId5"/>
    <p:sldId id="349" r:id="rId6"/>
    <p:sldId id="341" r:id="rId7"/>
    <p:sldId id="344" r:id="rId8"/>
    <p:sldId id="335" r:id="rId9"/>
    <p:sldId id="337" r:id="rId10"/>
    <p:sldId id="336" r:id="rId11"/>
    <p:sldId id="338" r:id="rId12"/>
    <p:sldId id="324" r:id="rId13"/>
    <p:sldId id="326" r:id="rId14"/>
    <p:sldId id="327" r:id="rId15"/>
    <p:sldId id="340" r:id="rId16"/>
    <p:sldId id="339" r:id="rId17"/>
    <p:sldId id="345" r:id="rId18"/>
    <p:sldId id="315" r:id="rId19"/>
  </p:sldIdLst>
  <p:sldSz cx="9144000" cy="6858000" type="screen4x3"/>
  <p:notesSz cx="6858000" cy="9144000"/>
  <p:custDataLst>
    <p:tags r:id="rId22"/>
  </p:custDataLst>
  <p:defaultTextStyle>
    <a:defPPr>
      <a:defRPr lang="en-US"/>
    </a:defPPr>
    <a:lvl1pPr algn="l" defTabSz="457200" rtl="0" fontAlgn="base">
      <a:spcBef>
        <a:spcPct val="0"/>
      </a:spcBef>
      <a:spcAft>
        <a:spcPct val="0"/>
      </a:spcAft>
      <a:defRPr kern="1200">
        <a:solidFill>
          <a:schemeClr val="tx1"/>
        </a:solidFill>
        <a:latin typeface="Arial"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xmlns="">
        <p15:guide id="1" orient="horz">
          <p15:clr>
            <a:srgbClr val="A4A3A4"/>
          </p15:clr>
        </p15:guide>
        <p15:guide id="2" pos="243">
          <p15:clr>
            <a:srgbClr val="A4A3A4"/>
          </p15:clr>
        </p15:guide>
        <p15:guide id="3" pos="5590">
          <p15:clr>
            <a:srgbClr val="A4A3A4"/>
          </p15:clr>
        </p15:guide>
        <p15:guide id="4" pos="2880">
          <p15:clr>
            <a:srgbClr val="A4A3A4"/>
          </p15:clr>
        </p15:guide>
        <p15:guide id="5" pos="1404">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BF7FF"/>
    <a:srgbClr val="717073"/>
    <a:srgbClr val="D5EFFF"/>
    <a:srgbClr val="00131E"/>
    <a:srgbClr val="D9F1FF"/>
    <a:srgbClr val="D6A300"/>
    <a:srgbClr val="FF671F"/>
    <a:srgbClr val="4A245E"/>
    <a:srgbClr val="CC292B"/>
    <a:srgbClr val="D6006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06" autoAdjust="0"/>
    <p:restoredTop sz="95923" autoAdjust="0"/>
  </p:normalViewPr>
  <p:slideViewPr>
    <p:cSldViewPr snapToGrid="0">
      <p:cViewPr varScale="1">
        <p:scale>
          <a:sx n="108" d="100"/>
          <a:sy n="108" d="100"/>
        </p:scale>
        <p:origin x="-84" y="-372"/>
      </p:cViewPr>
      <p:guideLst>
        <p:guide orient="horz"/>
        <p:guide pos="243"/>
        <p:guide pos="5590"/>
        <p:guide pos="2880"/>
        <p:guide pos="1404"/>
      </p:guideLst>
    </p:cSldViewPr>
  </p:slideViewPr>
  <p:notesTextViewPr>
    <p:cViewPr>
      <p:scale>
        <a:sx n="100" d="100"/>
        <a:sy n="100" d="100"/>
      </p:scale>
      <p:origin x="0" y="0"/>
    </p:cViewPr>
  </p:notesTextViewPr>
  <p:sorterViewPr>
    <p:cViewPr>
      <p:scale>
        <a:sx n="75" d="100"/>
        <a:sy n="75" d="100"/>
      </p:scale>
      <p:origin x="0" y="-168"/>
    </p:cViewPr>
  </p:sorterViewPr>
  <p:notesViewPr>
    <p:cSldViewPr snapToGrid="0">
      <p:cViewPr varScale="1">
        <p:scale>
          <a:sx n="70" d="100"/>
          <a:sy n="70" d="100"/>
        </p:scale>
        <p:origin x="-2100" y="-114"/>
      </p:cViewPr>
      <p:guideLst>
        <p:guide orient="horz" pos="2880"/>
        <p:guide pos="2160"/>
      </p:guideLst>
    </p:cSldViewPr>
  </p:notes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solidFill>
                  <a:srgbClr val="616365"/>
                </a:solidFill>
              </a:defRPr>
            </a:lvl1pPr>
          </a:lstStyle>
          <a:p>
            <a:endParaRPr lang="en-US" dirty="0">
              <a:solidFill>
                <a:schemeClr val="tx1"/>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616365"/>
                </a:solidFill>
              </a:defRPr>
            </a:lvl1pPr>
          </a:lstStyle>
          <a:p>
            <a:fld id="{70985A4A-D9F2-4930-B079-7345E092D33C}" type="datetime1">
              <a:rPr lang="en-US">
                <a:solidFill>
                  <a:schemeClr val="tx1"/>
                </a:solidFill>
              </a:rPr>
              <a:pPr/>
              <a:t>11/16/2015</a:t>
            </a:fld>
            <a:endParaRPr lang="en-US" dirty="0">
              <a:solidFill>
                <a:schemeClr val="tx1"/>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616365"/>
                </a:solidFill>
              </a:defRPr>
            </a:lvl1pPr>
          </a:lstStyle>
          <a:p>
            <a:fld id="{9F9F9540-96BF-4884-A81D-635DB8BCCC63}" type="slidenum">
              <a:rPr lang="en-US">
                <a:solidFill>
                  <a:schemeClr val="tx1"/>
                </a:solidFill>
              </a:rPr>
              <a:pPr/>
              <a:t>‹#›</a:t>
            </a:fld>
            <a:endParaRPr lang="en-US" dirty="0">
              <a:solidFill>
                <a:schemeClr val="tx1"/>
              </a:solidFill>
            </a:endParaRPr>
          </a:p>
        </p:txBody>
      </p:sp>
      <p:sp>
        <p:nvSpPr>
          <p:cNvPr id="6"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xmlns="" val="23620168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66800" y="434096"/>
            <a:ext cx="3924401" cy="2943301"/>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7" name="Slide Number Placeholder 6"/>
          <p:cNvSpPr>
            <a:spLocks noGrp="1"/>
          </p:cNvSpPr>
          <p:nvPr>
            <p:ph type="sldNum" sz="quarter" idx="5"/>
          </p:nvPr>
        </p:nvSpPr>
        <p:spPr>
          <a:xfrm>
            <a:off x="5807413" y="8784077"/>
            <a:ext cx="980904" cy="270784"/>
          </a:xfrm>
          <a:prstGeom prst="rect">
            <a:avLst/>
          </a:prstGeom>
        </p:spPr>
        <p:txBody>
          <a:bodyPr vert="horz" wrap="square" lIns="91440" tIns="45720" rIns="91440" bIns="45720" numCol="1" anchor="b" anchorCtr="0" compatLnSpc="1">
            <a:prstTxWarp prst="textNoShape">
              <a:avLst/>
            </a:prstTxWarp>
          </a:bodyPr>
          <a:lstStyle>
            <a:lvl1pPr algn="r">
              <a:defRPr sz="900">
                <a:solidFill>
                  <a:schemeClr val="tx1"/>
                </a:solidFill>
              </a:defRPr>
            </a:lvl1pPr>
          </a:lstStyle>
          <a:p>
            <a:fld id="{3E66DD58-06CA-4B76-8068-76D0CA771BEA}" type="slidenum">
              <a:rPr lang="en-US" smtClean="0"/>
              <a:pPr/>
              <a:t>‹#›</a:t>
            </a:fld>
            <a:endParaRPr lang="en-US" dirty="0"/>
          </a:p>
        </p:txBody>
      </p:sp>
      <p:sp>
        <p:nvSpPr>
          <p:cNvPr id="9" name="Notes Placeholder 8"/>
          <p:cNvSpPr>
            <a:spLocks noGrp="1"/>
          </p:cNvSpPr>
          <p:nvPr>
            <p:ph type="body" sz="quarter" idx="3"/>
          </p:nvPr>
        </p:nvSpPr>
        <p:spPr>
          <a:xfrm>
            <a:off x="685800" y="3503489"/>
            <a:ext cx="5486400" cy="510711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711600373"/>
      </p:ext>
    </p:extLst>
  </p:cSld>
  <p:clrMap bg1="lt1" tx1="dk1" bg2="lt2" tx2="dk2" accent1="accent1" accent2="accent2" accent3="accent3" accent4="accent4" accent5="accent5" accent6="accent6" hlink="hlink" folHlink="folHlink"/>
  <p:hf hdr="0" ftr="0" dt="0"/>
  <p:notesStyle>
    <a:lvl1pPr marL="152400" indent="-152400" algn="l" defTabSz="457200" rtl="0" eaLnBrk="0" fontAlgn="base" hangingPunct="0">
      <a:lnSpc>
        <a:spcPct val="95000"/>
      </a:lnSpc>
      <a:spcBef>
        <a:spcPts val="1200"/>
      </a:spcBef>
      <a:spcAft>
        <a:spcPct val="0"/>
      </a:spcAft>
      <a:buClr>
        <a:schemeClr val="accent4"/>
      </a:buClr>
      <a:buFont typeface="Arial" pitchFamily="34" charset="0"/>
      <a:buChar char="•"/>
      <a:defRPr kumimoji="0" lang="en-US" sz="1200" b="0" i="0" u="none" strike="noStrike" kern="1200" cap="none" spc="0" normalizeH="0" baseline="0" noProof="0" dirty="0" smtClean="0">
        <a:ln>
          <a:noFill/>
        </a:ln>
        <a:solidFill>
          <a:schemeClr val="tx1">
            <a:lumMod val="50000"/>
          </a:schemeClr>
        </a:solidFill>
        <a:effectLst/>
        <a:uLnTx/>
        <a:uFillTx/>
        <a:latin typeface="+mn-lt"/>
        <a:ea typeface="+mn-ea"/>
        <a:cs typeface="Arial" pitchFamily="34" charset="0"/>
      </a:defRPr>
    </a:lvl1pPr>
    <a:lvl2pPr marL="385763" indent="-157163" algn="l" defTabSz="457200" rtl="0" eaLnBrk="0" fontAlgn="base" hangingPunct="0">
      <a:lnSpc>
        <a:spcPct val="95000"/>
      </a:lnSpc>
      <a:spcBef>
        <a:spcPts val="600"/>
      </a:spcBef>
      <a:spcAft>
        <a:spcPct val="0"/>
      </a:spcAft>
      <a:buClr>
        <a:schemeClr val="accent4"/>
      </a:buClr>
      <a:buFont typeface="Calibri" pitchFamily="34" charset="0"/>
      <a:buChar char="–"/>
      <a:defRPr kumimoji="0" lang="en-US" sz="1200" b="0" i="0" u="none" strike="noStrike" kern="1200" cap="none" spc="0" normalizeH="0" baseline="0" noProof="0" dirty="0" smtClean="0">
        <a:ln>
          <a:noFill/>
        </a:ln>
        <a:solidFill>
          <a:schemeClr val="tx1">
            <a:lumMod val="50000"/>
          </a:schemeClr>
        </a:solidFill>
        <a:effectLst/>
        <a:uLnTx/>
        <a:uFillTx/>
        <a:latin typeface="+mn-lt"/>
        <a:ea typeface="+mn-ea"/>
        <a:cs typeface="Arial" pitchFamily="34" charset="0"/>
      </a:defRPr>
    </a:lvl2pPr>
    <a:lvl3pPr marL="628650" indent="-128588" algn="l" defTabSz="457200" rtl="0" eaLnBrk="0" fontAlgn="base" hangingPunct="0">
      <a:lnSpc>
        <a:spcPct val="95000"/>
      </a:lnSpc>
      <a:spcBef>
        <a:spcPts val="300"/>
      </a:spcBef>
      <a:spcAft>
        <a:spcPct val="0"/>
      </a:spcAft>
      <a:buClr>
        <a:schemeClr val="accent4"/>
      </a:buClr>
      <a:buFont typeface="Arial" pitchFamily="34" charset="0"/>
      <a:buChar char="•"/>
      <a:defRPr kumimoji="0" lang="en-US" sz="1100" b="0" i="0" u="none" strike="noStrike" kern="1200" cap="none" spc="0" normalizeH="0" baseline="0" noProof="0" dirty="0" smtClean="0">
        <a:ln>
          <a:noFill/>
        </a:ln>
        <a:solidFill>
          <a:schemeClr val="tx1">
            <a:lumMod val="50000"/>
          </a:schemeClr>
        </a:solidFill>
        <a:effectLst/>
        <a:uLnTx/>
        <a:uFillTx/>
        <a:latin typeface="+mn-lt"/>
        <a:ea typeface="+mn-ea"/>
        <a:cs typeface="Arial" pitchFamily="34" charset="0"/>
      </a:defRPr>
    </a:lvl3pPr>
    <a:lvl4pPr marL="876300" indent="-133350" algn="l" defTabSz="457200" rtl="0" eaLnBrk="0" fontAlgn="base" hangingPunct="0">
      <a:lnSpc>
        <a:spcPct val="95000"/>
      </a:lnSpc>
      <a:spcBef>
        <a:spcPts val="200"/>
      </a:spcBef>
      <a:spcAft>
        <a:spcPct val="0"/>
      </a:spcAft>
      <a:buClr>
        <a:schemeClr val="accent4"/>
      </a:buClr>
      <a:buFont typeface="Calibri" pitchFamily="34" charset="0"/>
      <a:buChar char="–"/>
      <a:defRPr kumimoji="0" lang="en-US" sz="1100" b="0" i="0" u="none" strike="noStrike" kern="1200" cap="none" spc="0" normalizeH="0" baseline="0" noProof="0" dirty="0" smtClean="0">
        <a:ln>
          <a:noFill/>
        </a:ln>
        <a:solidFill>
          <a:schemeClr val="tx1">
            <a:lumMod val="50000"/>
          </a:schemeClr>
        </a:solidFill>
        <a:effectLst/>
        <a:uLnTx/>
        <a:uFillTx/>
        <a:latin typeface="+mn-lt"/>
        <a:ea typeface="+mn-ea"/>
        <a:cs typeface="Arial" pitchFamily="34" charset="0"/>
      </a:defRPr>
    </a:lvl4pPr>
    <a:lvl5pPr marL="1109663" indent="-138113" algn="l" defTabSz="457200" rtl="0" eaLnBrk="0" fontAlgn="base" hangingPunct="0">
      <a:lnSpc>
        <a:spcPct val="95000"/>
      </a:lnSpc>
      <a:spcBef>
        <a:spcPts val="100"/>
      </a:spcBef>
      <a:spcAft>
        <a:spcPct val="0"/>
      </a:spcAft>
      <a:buClr>
        <a:schemeClr val="accent4"/>
      </a:buClr>
      <a:buFont typeface="Arial" pitchFamily="34" charset="0"/>
      <a:buChar char="•"/>
      <a:defRPr kumimoji="0" lang="en-US" sz="1100" b="0" i="0" u="none" strike="noStrike" kern="1200" cap="none" spc="0" normalizeH="0" baseline="0" noProof="0" dirty="0" smtClean="0">
        <a:ln>
          <a:noFill/>
        </a:ln>
        <a:solidFill>
          <a:schemeClr val="tx1">
            <a:lumMod val="50000"/>
          </a:schemeClr>
        </a:solidFill>
        <a:effectLst/>
        <a:uLnTx/>
        <a:uFillTx/>
        <a:latin typeface="+mn-lt"/>
        <a:ea typeface="+mn-ea"/>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C3AE1AB-8EF7-4A6D-89C7-0C5BA80A1B77}" type="slidenum">
              <a:rPr lang="en-US" smtClean="0"/>
              <a:pPr/>
              <a:t>1</a:t>
            </a:fld>
            <a:endParaRPr lang="en-US" dirty="0"/>
          </a:p>
        </p:txBody>
      </p:sp>
      <p:sp>
        <p:nvSpPr>
          <p:cNvPr id="6" name="Slide Image Placeholder 5"/>
          <p:cNvSpPr>
            <a:spLocks noGrp="1" noRot="1" noChangeAspect="1"/>
          </p:cNvSpPr>
          <p:nvPr>
            <p:ph type="sldImg"/>
          </p:nvPr>
        </p:nvSpPr>
        <p:spPr>
          <a:xfrm>
            <a:off x="1466850" y="433388"/>
            <a:ext cx="3924300" cy="2943225"/>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609629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3"/>
          <p:cNvSpPr>
            <a:spLocks noGrp="1"/>
          </p:cNvSpPr>
          <p:nvPr>
            <p:ph type="sldNum" sz="quarter" idx="5"/>
          </p:nvPr>
        </p:nvSpPr>
        <p:spPr/>
        <p:txBody>
          <a:bodyPr/>
          <a:lstStyle/>
          <a:p>
            <a:fld id="{2D933C3B-2D27-42A1-BBAA-E8324143A8E5}" type="slidenum">
              <a:rPr lang="en-US" smtClean="0"/>
              <a:pPr/>
              <a:t>12</a:t>
            </a:fld>
            <a:endParaRPr lang="en-US" dirty="0" smtClean="0"/>
          </a:p>
        </p:txBody>
      </p:sp>
      <p:sp>
        <p:nvSpPr>
          <p:cNvPr id="3" name="Slide Image Placeholder 2"/>
          <p:cNvSpPr>
            <a:spLocks noGrp="1" noRot="1" noChangeAspect="1"/>
          </p:cNvSpPr>
          <p:nvPr>
            <p:ph type="sldImg"/>
          </p:nvPr>
        </p:nvSpPr>
        <p:spPr>
          <a:xfrm>
            <a:off x="1466850" y="433388"/>
            <a:ext cx="3924300" cy="2943225"/>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790939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920AA56-E238-4A3F-A4AA-5B3A1AB690FB}" type="slidenum">
              <a:rPr lang="en-US" smtClean="0"/>
              <a:pPr/>
              <a:t>13</a:t>
            </a:fld>
            <a:endParaRPr lang="en-US" dirty="0"/>
          </a:p>
        </p:txBody>
      </p:sp>
      <p:sp>
        <p:nvSpPr>
          <p:cNvPr id="6" name="Slide Image Placeholder 5"/>
          <p:cNvSpPr>
            <a:spLocks noGrp="1" noRot="1" noChangeAspect="1"/>
          </p:cNvSpPr>
          <p:nvPr>
            <p:ph type="sldImg"/>
          </p:nvPr>
        </p:nvSpPr>
        <p:spPr>
          <a:xfrm>
            <a:off x="1466850" y="433388"/>
            <a:ext cx="3924300" cy="2943225"/>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537680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8432E3F-A9E0-4C92-ACFF-EEE6248E40E6}" type="slidenum">
              <a:rPr lang="en-US" smtClean="0"/>
              <a:pPr/>
              <a:t>14</a:t>
            </a:fld>
            <a:endParaRPr lang="en-US" dirty="0"/>
          </a:p>
        </p:txBody>
      </p:sp>
      <p:sp>
        <p:nvSpPr>
          <p:cNvPr id="6" name="Slide Image Placeholder 5"/>
          <p:cNvSpPr>
            <a:spLocks noGrp="1" noRot="1" noChangeAspect="1"/>
          </p:cNvSpPr>
          <p:nvPr>
            <p:ph type="sldImg"/>
          </p:nvPr>
        </p:nvSpPr>
        <p:spPr>
          <a:xfrm>
            <a:off x="1466850" y="433388"/>
            <a:ext cx="3924300" cy="2943225"/>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73868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E66DD58-06CA-4B76-8068-76D0CA771BEA}" type="slidenum">
              <a:rPr lang="en-US" smtClean="0"/>
              <a:pPr/>
              <a:t>15</a:t>
            </a:fld>
            <a:endParaRPr lang="en-US" dirty="0"/>
          </a:p>
        </p:txBody>
      </p:sp>
      <p:sp>
        <p:nvSpPr>
          <p:cNvPr id="6" name="Slide Image Placeholder 5"/>
          <p:cNvSpPr>
            <a:spLocks noGrp="1" noRot="1" noChangeAspect="1"/>
          </p:cNvSpPr>
          <p:nvPr>
            <p:ph type="sldImg"/>
          </p:nvPr>
        </p:nvSpPr>
        <p:spPr>
          <a:xfrm>
            <a:off x="1466850" y="433388"/>
            <a:ext cx="3924300" cy="2943225"/>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262417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p:cNvSpPr>
            <a:spLocks noGrp="1" noChangeArrowheads="1"/>
          </p:cNvSpPr>
          <p:nvPr>
            <p:ph type="sldNum" sz="quarter" idx="5"/>
          </p:nvPr>
        </p:nvSpPr>
        <p:spPr>
          <a:noFill/>
        </p:spPr>
        <p:txBody>
          <a:bodyPr/>
          <a:lstStyle>
            <a:lvl1pPr defTabSz="893763">
              <a:defRPr sz="2400">
                <a:solidFill>
                  <a:schemeClr val="tx1"/>
                </a:solidFill>
                <a:latin typeface="Arial" panose="020B0604020202020204" pitchFamily="34" charset="0"/>
              </a:defRPr>
            </a:lvl1pPr>
            <a:lvl2pPr marL="742950" indent="-285750" defTabSz="893763">
              <a:defRPr sz="2400">
                <a:solidFill>
                  <a:schemeClr val="tx1"/>
                </a:solidFill>
                <a:latin typeface="Arial" panose="020B0604020202020204" pitchFamily="34" charset="0"/>
              </a:defRPr>
            </a:lvl2pPr>
            <a:lvl3pPr marL="1143000" indent="-228600" defTabSz="893763">
              <a:defRPr sz="2400">
                <a:solidFill>
                  <a:schemeClr val="tx1"/>
                </a:solidFill>
                <a:latin typeface="Arial" panose="020B0604020202020204" pitchFamily="34" charset="0"/>
              </a:defRPr>
            </a:lvl3pPr>
            <a:lvl4pPr marL="1600200" indent="-228600" defTabSz="893763">
              <a:defRPr sz="2400">
                <a:solidFill>
                  <a:schemeClr val="tx1"/>
                </a:solidFill>
                <a:latin typeface="Arial" panose="020B0604020202020204" pitchFamily="34" charset="0"/>
              </a:defRPr>
            </a:lvl4pPr>
            <a:lvl5pPr marL="2057400" indent="-228600" defTabSz="893763">
              <a:defRPr sz="2400">
                <a:solidFill>
                  <a:schemeClr val="tx1"/>
                </a:solidFill>
                <a:latin typeface="Arial" panose="020B0604020202020204" pitchFamily="34" charset="0"/>
              </a:defRPr>
            </a:lvl5pPr>
            <a:lvl6pPr marL="2514600" indent="-228600" defTabSz="8937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937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937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93763" eaLnBrk="0" fontAlgn="base" hangingPunct="0">
              <a:spcBef>
                <a:spcPct val="0"/>
              </a:spcBef>
              <a:spcAft>
                <a:spcPct val="0"/>
              </a:spcAft>
              <a:defRPr sz="2400">
                <a:solidFill>
                  <a:schemeClr val="tx1"/>
                </a:solidFill>
                <a:latin typeface="Arial" panose="020B0604020202020204" pitchFamily="34" charset="0"/>
              </a:defRPr>
            </a:lvl9pPr>
          </a:lstStyle>
          <a:p>
            <a:fld id="{D11DFB2A-AD44-43AD-840B-E91D5D0A7681}" type="slidenum">
              <a:rPr lang="en-US" altLang="en-US" sz="1000" smtClean="0">
                <a:latin typeface="Times New Roman" panose="02020603050405020304" pitchFamily="18" charset="0"/>
              </a:rPr>
              <a:pPr/>
              <a:t>16</a:t>
            </a:fld>
            <a:endParaRPr lang="en-US" altLang="en-US" sz="1000" smtClean="0">
              <a:latin typeface="Times New Roman" panose="02020603050405020304" pitchFamily="18" charset="0"/>
            </a:endParaRPr>
          </a:p>
        </p:txBody>
      </p:sp>
      <p:sp>
        <p:nvSpPr>
          <p:cNvPr id="91139" name="Rectangle 2"/>
          <p:cNvSpPr>
            <a:spLocks noGrp="1" noRot="1" noChangeAspect="1" noChangeArrowheads="1" noTextEdit="1"/>
          </p:cNvSpPr>
          <p:nvPr>
            <p:ph type="sldImg"/>
          </p:nvPr>
        </p:nvSpPr>
        <p:spPr>
          <a:xfrm>
            <a:off x="1182688" y="696913"/>
            <a:ext cx="4638675" cy="3479800"/>
          </a:xfrm>
          <a:ln/>
        </p:spPr>
      </p:sp>
      <p:sp>
        <p:nvSpPr>
          <p:cNvPr id="91140" name="Rectangle 3"/>
          <p:cNvSpPr>
            <a:spLocks noGrp="1" noChangeArrowheads="1"/>
          </p:cNvSpPr>
          <p:nvPr>
            <p:ph type="body" idx="1"/>
          </p:nvPr>
        </p:nvSpPr>
        <p:spPr>
          <a:xfrm>
            <a:off x="933450" y="4408488"/>
            <a:ext cx="5130800" cy="4178300"/>
          </a:xfrm>
          <a:noFill/>
        </p:spPr>
        <p:txBody>
          <a:bodyPr lIns="91427" tIns="45714" rIns="91427" bIns="45714"/>
          <a:lstStyle/>
          <a:p>
            <a:endParaRPr lang="en-GB" altLang="en-US" smtClean="0"/>
          </a:p>
        </p:txBody>
      </p:sp>
    </p:spTree>
    <p:extLst>
      <p:ext uri="{BB962C8B-B14F-4D97-AF65-F5344CB8AC3E}">
        <p14:creationId xmlns:p14="http://schemas.microsoft.com/office/powerpoint/2010/main" xmlns="" val="2681328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C3AE1AB-8EF7-4A6D-89C7-0C5BA80A1B77}" type="slidenum">
              <a:rPr lang="en-US" smtClean="0"/>
              <a:pPr/>
              <a:t>18</a:t>
            </a:fld>
            <a:endParaRPr lang="en-US" dirty="0"/>
          </a:p>
        </p:txBody>
      </p:sp>
      <p:sp>
        <p:nvSpPr>
          <p:cNvPr id="6" name="Slide Image Placeholder 5"/>
          <p:cNvSpPr>
            <a:spLocks noGrp="1" noRot="1" noChangeAspect="1"/>
          </p:cNvSpPr>
          <p:nvPr>
            <p:ph type="sldImg"/>
          </p:nvPr>
        </p:nvSpPr>
        <p:spPr>
          <a:xfrm>
            <a:off x="1466850" y="433388"/>
            <a:ext cx="3924300" cy="2943225"/>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826483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6850" y="433388"/>
            <a:ext cx="3924300" cy="29432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3AE1AB-8EF7-4A6D-89C7-0C5BA80A1B77}" type="slidenum">
              <a:rPr lang="en-US" smtClean="0"/>
              <a:pPr/>
              <a:t>2</a:t>
            </a:fld>
            <a:endParaRPr lang="en-US" dirty="0"/>
          </a:p>
        </p:txBody>
      </p:sp>
    </p:spTree>
    <p:extLst>
      <p:ext uri="{BB962C8B-B14F-4D97-AF65-F5344CB8AC3E}">
        <p14:creationId xmlns:p14="http://schemas.microsoft.com/office/powerpoint/2010/main" xmlns="" val="2761054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6850" y="433388"/>
            <a:ext cx="3924300" cy="29432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6DD58-06CA-4B76-8068-76D0CA771BEA}" type="slidenum">
              <a:rPr lang="en-US" smtClean="0"/>
              <a:pPr/>
              <a:t>4</a:t>
            </a:fld>
            <a:endParaRPr lang="en-US" dirty="0"/>
          </a:p>
        </p:txBody>
      </p:sp>
    </p:spTree>
    <p:extLst>
      <p:ext uri="{BB962C8B-B14F-4D97-AF65-F5344CB8AC3E}">
        <p14:creationId xmlns:p14="http://schemas.microsoft.com/office/powerpoint/2010/main" xmlns="" val="2270951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6850" y="433388"/>
            <a:ext cx="3924300" cy="29432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3AE1AB-8EF7-4A6D-89C7-0C5BA80A1B77}" type="slidenum">
              <a:rPr lang="en-US" smtClean="0"/>
              <a:pPr/>
              <a:t>5</a:t>
            </a:fld>
            <a:endParaRPr lang="en-US" dirty="0"/>
          </a:p>
        </p:txBody>
      </p:sp>
    </p:spTree>
    <p:extLst>
      <p:ext uri="{BB962C8B-B14F-4D97-AF65-F5344CB8AC3E}">
        <p14:creationId xmlns:p14="http://schemas.microsoft.com/office/powerpoint/2010/main" xmlns="" val="4174795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466850" y="433388"/>
            <a:ext cx="3924300" cy="2943225"/>
          </a:xfrm>
          <a:ln/>
        </p:spPr>
      </p:sp>
      <p:sp>
        <p:nvSpPr>
          <p:cNvPr id="22531" name="Notes Placeholder 2"/>
          <p:cNvSpPr>
            <a:spLocks noGrp="1"/>
          </p:cNvSpPr>
          <p:nvPr>
            <p:ph type="body" idx="1"/>
          </p:nvPr>
        </p:nvSpPr>
        <p:spPr>
          <a:noFill/>
        </p:spPr>
        <p:txBody>
          <a:bodyPr/>
          <a:lstStyle/>
          <a:p>
            <a:endParaRPr lang="en-US" altLang="en-US" smtClean="0"/>
          </a:p>
        </p:txBody>
      </p:sp>
      <p:sp>
        <p:nvSpPr>
          <p:cNvPr id="22532" name="Slide Number Placeholder 3"/>
          <p:cNvSpPr>
            <a:spLocks noGrp="1"/>
          </p:cNvSpPr>
          <p:nvPr>
            <p:ph type="sldNum" sz="quarter" idx="5"/>
          </p:nvPr>
        </p:nvSpPr>
        <p:spPr>
          <a:noFill/>
        </p:spPr>
        <p:txBody>
          <a:bodyPr/>
          <a:lstStyle>
            <a:lvl1pPr defTabSz="893763">
              <a:defRPr sz="2400">
                <a:solidFill>
                  <a:schemeClr val="tx1"/>
                </a:solidFill>
                <a:latin typeface="Arial" panose="020B0604020202020204" pitchFamily="34" charset="0"/>
              </a:defRPr>
            </a:lvl1pPr>
            <a:lvl2pPr marL="742950" indent="-285750" defTabSz="893763">
              <a:defRPr sz="2400">
                <a:solidFill>
                  <a:schemeClr val="tx1"/>
                </a:solidFill>
                <a:latin typeface="Arial" panose="020B0604020202020204" pitchFamily="34" charset="0"/>
              </a:defRPr>
            </a:lvl2pPr>
            <a:lvl3pPr marL="1143000" indent="-228600" defTabSz="893763">
              <a:defRPr sz="2400">
                <a:solidFill>
                  <a:schemeClr val="tx1"/>
                </a:solidFill>
                <a:latin typeface="Arial" panose="020B0604020202020204" pitchFamily="34" charset="0"/>
              </a:defRPr>
            </a:lvl3pPr>
            <a:lvl4pPr marL="1600200" indent="-228600" defTabSz="893763">
              <a:defRPr sz="2400">
                <a:solidFill>
                  <a:schemeClr val="tx1"/>
                </a:solidFill>
                <a:latin typeface="Arial" panose="020B0604020202020204" pitchFamily="34" charset="0"/>
              </a:defRPr>
            </a:lvl4pPr>
            <a:lvl5pPr marL="2057400" indent="-228600" defTabSz="893763">
              <a:defRPr sz="2400">
                <a:solidFill>
                  <a:schemeClr val="tx1"/>
                </a:solidFill>
                <a:latin typeface="Arial" panose="020B0604020202020204" pitchFamily="34" charset="0"/>
              </a:defRPr>
            </a:lvl5pPr>
            <a:lvl6pPr marL="2514600" indent="-228600" defTabSz="8937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937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937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93763" eaLnBrk="0" fontAlgn="base" hangingPunct="0">
              <a:spcBef>
                <a:spcPct val="0"/>
              </a:spcBef>
              <a:spcAft>
                <a:spcPct val="0"/>
              </a:spcAft>
              <a:defRPr sz="2400">
                <a:solidFill>
                  <a:schemeClr val="tx1"/>
                </a:solidFill>
                <a:latin typeface="Arial" panose="020B0604020202020204" pitchFamily="34" charset="0"/>
              </a:defRPr>
            </a:lvl9pPr>
          </a:lstStyle>
          <a:p>
            <a:fld id="{7B43096B-297B-43EE-9F36-E7AF35FA6DF8}" type="slidenum">
              <a:rPr lang="en-US" altLang="en-US" sz="1000" smtClean="0">
                <a:latin typeface="Times New Roman" panose="02020603050405020304" pitchFamily="18" charset="0"/>
              </a:rPr>
              <a:pPr/>
              <a:t>7</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xmlns="" val="866004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6850" y="433388"/>
            <a:ext cx="3924300" cy="29432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6DD58-06CA-4B76-8068-76D0CA771BEA}" type="slidenum">
              <a:rPr lang="en-US" smtClean="0"/>
              <a:pPr/>
              <a:t>8</a:t>
            </a:fld>
            <a:endParaRPr lang="en-US" dirty="0"/>
          </a:p>
        </p:txBody>
      </p:sp>
    </p:spTree>
    <p:extLst>
      <p:ext uri="{BB962C8B-B14F-4D97-AF65-F5344CB8AC3E}">
        <p14:creationId xmlns:p14="http://schemas.microsoft.com/office/powerpoint/2010/main" xmlns="" val="548476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p:txBody>
          <a:bodyPr/>
          <a:lstStyle/>
          <a:p>
            <a:fld id="{A3957997-D85D-4080-A11C-9CB4D4762A2F}" type="slidenum">
              <a:rPr lang="en-US" smtClean="0"/>
              <a:pPr/>
              <a:t>9</a:t>
            </a:fld>
            <a:endParaRPr lang="en-US" dirty="0"/>
          </a:p>
        </p:txBody>
      </p:sp>
      <p:sp>
        <p:nvSpPr>
          <p:cNvPr id="3" name="Slide Image Placeholder 2"/>
          <p:cNvSpPr>
            <a:spLocks noGrp="1" noRot="1" noChangeAspect="1"/>
          </p:cNvSpPr>
          <p:nvPr>
            <p:ph type="sldImg"/>
          </p:nvPr>
        </p:nvSpPr>
        <p:spPr>
          <a:xfrm>
            <a:off x="1466850" y="433388"/>
            <a:ext cx="3924300" cy="2943225"/>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801064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sldNum" sz="quarter" idx="5"/>
          </p:nvPr>
        </p:nvSpPr>
        <p:spPr/>
        <p:txBody>
          <a:bodyPr/>
          <a:lstStyle/>
          <a:p>
            <a:fld id="{6769FB17-1436-4778-9569-4BA3B9F99295}" type="slidenum">
              <a:rPr lang="en-US" smtClean="0"/>
              <a:pPr/>
              <a:t>10</a:t>
            </a:fld>
            <a:endParaRPr lang="en-US" dirty="0"/>
          </a:p>
        </p:txBody>
      </p:sp>
      <p:sp>
        <p:nvSpPr>
          <p:cNvPr id="3" name="Slide Image Placeholder 2"/>
          <p:cNvSpPr>
            <a:spLocks noGrp="1" noRot="1" noChangeAspect="1"/>
          </p:cNvSpPr>
          <p:nvPr>
            <p:ph type="sldImg"/>
          </p:nvPr>
        </p:nvSpPr>
        <p:spPr>
          <a:xfrm>
            <a:off x="1466850" y="433388"/>
            <a:ext cx="3924300" cy="2943225"/>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482155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466850" y="433388"/>
            <a:ext cx="3924300" cy="2943225"/>
          </a:xfrm>
          <a:ln/>
        </p:spPr>
      </p:sp>
      <p:sp>
        <p:nvSpPr>
          <p:cNvPr id="34819" name="Notes Placeholder 2"/>
          <p:cNvSpPr>
            <a:spLocks noGrp="1"/>
          </p:cNvSpPr>
          <p:nvPr>
            <p:ph type="body" idx="1"/>
          </p:nvPr>
        </p:nvSpPr>
        <p:spPr>
          <a:noFill/>
        </p:spPr>
        <p:txBody>
          <a:bodyPr/>
          <a:lstStyle/>
          <a:p>
            <a:endParaRPr lang="en-US" altLang="en-US" smtClean="0"/>
          </a:p>
        </p:txBody>
      </p:sp>
      <p:sp>
        <p:nvSpPr>
          <p:cNvPr id="34820" name="Slide Number Placeholder 3"/>
          <p:cNvSpPr>
            <a:spLocks noGrp="1"/>
          </p:cNvSpPr>
          <p:nvPr>
            <p:ph type="sldNum" sz="quarter" idx="5"/>
          </p:nvPr>
        </p:nvSpPr>
        <p:spPr>
          <a:noFill/>
        </p:spPr>
        <p:txBody>
          <a:bodyPr/>
          <a:lstStyle>
            <a:lvl1pPr defTabSz="893763">
              <a:defRPr sz="2400">
                <a:solidFill>
                  <a:schemeClr val="tx1"/>
                </a:solidFill>
                <a:latin typeface="Arial" panose="020B0604020202020204" pitchFamily="34" charset="0"/>
              </a:defRPr>
            </a:lvl1pPr>
            <a:lvl2pPr marL="742950" indent="-285750" defTabSz="893763">
              <a:defRPr sz="2400">
                <a:solidFill>
                  <a:schemeClr val="tx1"/>
                </a:solidFill>
                <a:latin typeface="Arial" panose="020B0604020202020204" pitchFamily="34" charset="0"/>
              </a:defRPr>
            </a:lvl2pPr>
            <a:lvl3pPr marL="1143000" indent="-228600" defTabSz="893763">
              <a:defRPr sz="2400">
                <a:solidFill>
                  <a:schemeClr val="tx1"/>
                </a:solidFill>
                <a:latin typeface="Arial" panose="020B0604020202020204" pitchFamily="34" charset="0"/>
              </a:defRPr>
            </a:lvl3pPr>
            <a:lvl4pPr marL="1600200" indent="-228600" defTabSz="893763">
              <a:defRPr sz="2400">
                <a:solidFill>
                  <a:schemeClr val="tx1"/>
                </a:solidFill>
                <a:latin typeface="Arial" panose="020B0604020202020204" pitchFamily="34" charset="0"/>
              </a:defRPr>
            </a:lvl4pPr>
            <a:lvl5pPr marL="2057400" indent="-228600" defTabSz="893763">
              <a:defRPr sz="2400">
                <a:solidFill>
                  <a:schemeClr val="tx1"/>
                </a:solidFill>
                <a:latin typeface="Arial" panose="020B0604020202020204" pitchFamily="34" charset="0"/>
              </a:defRPr>
            </a:lvl5pPr>
            <a:lvl6pPr marL="2514600" indent="-228600" defTabSz="8937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937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937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93763" eaLnBrk="0" fontAlgn="base" hangingPunct="0">
              <a:spcBef>
                <a:spcPct val="0"/>
              </a:spcBef>
              <a:spcAft>
                <a:spcPct val="0"/>
              </a:spcAft>
              <a:defRPr sz="2400">
                <a:solidFill>
                  <a:schemeClr val="tx1"/>
                </a:solidFill>
                <a:latin typeface="Arial" panose="020B0604020202020204" pitchFamily="34" charset="0"/>
              </a:defRPr>
            </a:lvl9pPr>
          </a:lstStyle>
          <a:p>
            <a:fld id="{359834EC-8F2A-4D1A-B6BD-5B4FEC0348A8}" type="slidenum">
              <a:rPr lang="en-US" altLang="en-US" sz="1000" smtClean="0">
                <a:latin typeface="Times New Roman" panose="02020603050405020304" pitchFamily="18" charset="0"/>
              </a:rPr>
              <a:pPr/>
              <a:t>11</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xmlns="" val="1157121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p:cNvSpPr/>
          <p:nvPr userDrawn="1"/>
        </p:nvSpPr>
        <p:spPr bwMode="hidden">
          <a:xfrm>
            <a:off x="0" y="5715000"/>
            <a:ext cx="9144000" cy="1143000"/>
          </a:xfrm>
          <a:prstGeom prst="rect">
            <a:avLst/>
          </a:prstGeom>
          <a:gradFill>
            <a:gsLst>
              <a:gs pos="0">
                <a:schemeClr val="tx2"/>
              </a:gs>
              <a:gs pos="100000">
                <a:schemeClr val="accent1"/>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bwMode="auto">
          <a:xfrm>
            <a:off x="465501" y="1878138"/>
            <a:ext cx="7609719" cy="1074992"/>
          </a:xfrm>
        </p:spPr>
        <p:txBody>
          <a:bodyPr anchor="b"/>
          <a:lstStyle>
            <a:lvl1pPr>
              <a:defRPr sz="3600" b="1">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bwMode="auto">
          <a:xfrm>
            <a:off x="465501" y="4001936"/>
            <a:ext cx="7040880" cy="640080"/>
          </a:xfrm>
        </p:spPr>
        <p:txBody>
          <a:bodyPr anchor="t"/>
          <a:lstStyle>
            <a:lvl1pPr marL="0" indent="0" algn="l">
              <a:spcBef>
                <a:spcPts val="400"/>
              </a:spcBef>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4"/>
          <p:cNvSpPr txBox="1">
            <a:spLocks/>
          </p:cNvSpPr>
          <p:nvPr userDrawn="1"/>
        </p:nvSpPr>
        <p:spPr bwMode="gray">
          <a:xfrm>
            <a:off x="0" y="5681155"/>
            <a:ext cx="9144000" cy="45720"/>
          </a:xfrm>
          <a:prstGeom prst="rect">
            <a:avLst/>
          </a:prstGeom>
          <a:gradFill>
            <a:gsLst>
              <a:gs pos="0">
                <a:schemeClr val="accent4"/>
              </a:gs>
              <a:gs pos="100000">
                <a:schemeClr val="accent4">
                  <a:lumMod val="75000"/>
                </a:schemeClr>
              </a:gs>
            </a:gsLst>
            <a:lin ang="27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endParaRPr lang="en-US" dirty="0">
              <a:solidFill>
                <a:schemeClr val="bg1"/>
              </a:solidFill>
            </a:endParaRPr>
          </a:p>
        </p:txBody>
      </p:sp>
    </p:spTree>
    <p:extLst>
      <p:ext uri="{BB962C8B-B14F-4D97-AF65-F5344CB8AC3E}">
        <p14:creationId xmlns:p14="http://schemas.microsoft.com/office/powerpoint/2010/main" xmlns="" val="28427595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0895" y="118755"/>
            <a:ext cx="8448930" cy="877824"/>
          </a:xfrm>
        </p:spPr>
        <p:txBody>
          <a:bodyPr/>
          <a:lstStyle>
            <a:lvl1pPr>
              <a:defRPr>
                <a:solidFill>
                  <a:schemeClr val="bg1"/>
                </a:solidFill>
              </a:defRPr>
            </a:lvl1pPr>
          </a:lstStyle>
          <a:p>
            <a:r>
              <a:rPr lang="en-US" dirty="0" smtClean="0"/>
              <a:t>Click To Edit Master Title Style</a:t>
            </a:r>
            <a:endParaRPr lang="en-US" dirty="0"/>
          </a:p>
        </p:txBody>
      </p:sp>
      <p:sp>
        <p:nvSpPr>
          <p:cNvPr id="17" name="Text Placeholder 6"/>
          <p:cNvSpPr>
            <a:spLocks noGrp="1"/>
          </p:cNvSpPr>
          <p:nvPr>
            <p:ph type="body" sz="quarter" idx="11" hasCustomPrompt="1"/>
          </p:nvPr>
        </p:nvSpPr>
        <p:spPr>
          <a:xfrm>
            <a:off x="310896" y="1124712"/>
            <a:ext cx="8448929" cy="3693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57200" rtl="0" eaLnBrk="0" fontAlgn="base" hangingPunct="0">
              <a:lnSpc>
                <a:spcPct val="90000"/>
              </a:lnSpc>
              <a:spcBef>
                <a:spcPct val="0"/>
              </a:spcBef>
              <a:spcAft>
                <a:spcPct val="0"/>
              </a:spcAft>
              <a:buNone/>
              <a:defRPr lang="en-US" sz="2000" b="1" i="0" kern="1200" baseline="0" smtClean="0">
                <a:solidFill>
                  <a:srgbClr val="717073"/>
                </a:solidFill>
                <a:latin typeface="+mn-lt"/>
                <a:ea typeface="MS PGothic" pitchFamily="34" charset="-128"/>
                <a:cs typeface="ＭＳ Ｐゴシック" charset="-128"/>
              </a:defRPr>
            </a:lvl1pPr>
            <a:lvl2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2pPr>
            <a:lvl3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3pPr>
            <a:lvl4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4pPr>
            <a:lvl5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5pPr>
          </a:lstStyle>
          <a:p>
            <a:pPr lvl="0"/>
            <a:r>
              <a:rPr lang="en-US" dirty="0" smtClean="0"/>
              <a:t>Click to add subtitle</a:t>
            </a:r>
            <a:endParaRPr lang="en-US" dirty="0"/>
          </a:p>
        </p:txBody>
      </p:sp>
      <p:sp>
        <p:nvSpPr>
          <p:cNvPr id="15" name="Text Placeholder 12"/>
          <p:cNvSpPr>
            <a:spLocks noGrp="1"/>
          </p:cNvSpPr>
          <p:nvPr>
            <p:ph type="body" sz="quarter" idx="16" hasCustomPrompt="1"/>
          </p:nvPr>
        </p:nvSpPr>
        <p:spPr>
          <a:xfrm>
            <a:off x="474790" y="6438188"/>
            <a:ext cx="6648451" cy="216982"/>
          </a:xfrm>
          <a:prstGeom prst="rect">
            <a:avLst/>
          </a:prstGeom>
        </p:spPr>
        <p:txBody>
          <a:bodyPr lIns="45720" tIns="45720" rIns="45720" bIns="45720" anchor="b" anchorCtr="0">
            <a:spAutoFit/>
          </a:bodyPr>
          <a:lstStyle>
            <a:lvl1pPr marL="0" indent="0">
              <a:spcBef>
                <a:spcPts val="140"/>
              </a:spcBef>
              <a:buNone/>
              <a:defRPr sz="900">
                <a:solidFill>
                  <a:schemeClr val="tx1"/>
                </a:solidFill>
                <a:latin typeface="+mn-lt"/>
                <a:cs typeface="Arial" pitchFamily="34" charset="0"/>
              </a:defRPr>
            </a:lvl1pPr>
          </a:lstStyle>
          <a:p>
            <a:pPr lvl="0"/>
            <a:r>
              <a:rPr lang="en-US" dirty="0" smtClean="0"/>
              <a:t>Click to edit source</a:t>
            </a:r>
            <a:endParaRPr lang="en-US" dirty="0"/>
          </a:p>
        </p:txBody>
      </p:sp>
      <p:sp>
        <p:nvSpPr>
          <p:cNvPr id="18" name="Text Placeholder 9"/>
          <p:cNvSpPr>
            <a:spLocks noGrp="1"/>
          </p:cNvSpPr>
          <p:nvPr>
            <p:ph type="body" sz="quarter" idx="30"/>
          </p:nvPr>
        </p:nvSpPr>
        <p:spPr>
          <a:xfrm>
            <a:off x="384048" y="1675691"/>
            <a:ext cx="4096512" cy="640080"/>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lvl1pPr marL="0" indent="0" algn="ctr" defTabSz="457200" rtl="0" fontAlgn="base">
              <a:lnSpc>
                <a:spcPct val="90000"/>
              </a:lnSpc>
              <a:spcBef>
                <a:spcPts val="0"/>
              </a:spcBef>
              <a:spcAft>
                <a:spcPct val="0"/>
              </a:spcAft>
              <a:buClr>
                <a:schemeClr val="accent2"/>
              </a:buClr>
              <a:buSzPct val="90000"/>
              <a:buFontTx/>
              <a:buNone/>
              <a:defRPr kumimoji="0" lang="en-US" sz="20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0" name="Text Placeholder 9"/>
          <p:cNvSpPr>
            <a:spLocks noGrp="1"/>
          </p:cNvSpPr>
          <p:nvPr>
            <p:ph type="body" sz="quarter" idx="31"/>
          </p:nvPr>
        </p:nvSpPr>
        <p:spPr>
          <a:xfrm>
            <a:off x="4667989" y="1675691"/>
            <a:ext cx="4096512" cy="640080"/>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lvl1pPr marL="0" indent="0" algn="ctr" defTabSz="457200" rtl="0" fontAlgn="base">
              <a:lnSpc>
                <a:spcPct val="90000"/>
              </a:lnSpc>
              <a:spcBef>
                <a:spcPts val="0"/>
              </a:spcBef>
              <a:spcAft>
                <a:spcPct val="0"/>
              </a:spcAft>
              <a:buClr>
                <a:schemeClr val="accent2"/>
              </a:buClr>
              <a:buSzPct val="90000"/>
              <a:buFontTx/>
              <a:buNone/>
              <a:defRPr kumimoji="0" lang="en-US" sz="20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1" name="Text Placeholder 9"/>
          <p:cNvSpPr>
            <a:spLocks noGrp="1"/>
          </p:cNvSpPr>
          <p:nvPr>
            <p:ph type="body" sz="quarter" idx="32"/>
          </p:nvPr>
        </p:nvSpPr>
        <p:spPr>
          <a:xfrm>
            <a:off x="4667989" y="3923185"/>
            <a:ext cx="4096512" cy="640080"/>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lvl1pPr marL="0" indent="0" algn="ctr" defTabSz="457200" rtl="0" fontAlgn="base">
              <a:lnSpc>
                <a:spcPct val="90000"/>
              </a:lnSpc>
              <a:spcBef>
                <a:spcPts val="0"/>
              </a:spcBef>
              <a:spcAft>
                <a:spcPct val="0"/>
              </a:spcAft>
              <a:buClr>
                <a:schemeClr val="accent2"/>
              </a:buClr>
              <a:buSzPct val="90000"/>
              <a:buFontTx/>
              <a:buNone/>
              <a:defRPr kumimoji="0" lang="en-US" sz="20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2" name="Text Placeholder 9"/>
          <p:cNvSpPr>
            <a:spLocks noGrp="1"/>
          </p:cNvSpPr>
          <p:nvPr>
            <p:ph type="body" sz="quarter" idx="33"/>
          </p:nvPr>
        </p:nvSpPr>
        <p:spPr>
          <a:xfrm>
            <a:off x="384048" y="3923185"/>
            <a:ext cx="4096512" cy="640080"/>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lvl1pPr marL="0" indent="0" algn="ctr" defTabSz="457200" rtl="0" fontAlgn="base">
              <a:lnSpc>
                <a:spcPct val="90000"/>
              </a:lnSpc>
              <a:spcBef>
                <a:spcPts val="0"/>
              </a:spcBef>
              <a:spcAft>
                <a:spcPct val="0"/>
              </a:spcAft>
              <a:buClr>
                <a:schemeClr val="accent2"/>
              </a:buClr>
              <a:buSzPct val="90000"/>
              <a:buFontTx/>
              <a:buNone/>
              <a:defRPr kumimoji="0" lang="en-US" sz="20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13" name="Content Placeholder 10"/>
          <p:cNvSpPr>
            <a:spLocks noGrp="1"/>
          </p:cNvSpPr>
          <p:nvPr>
            <p:ph sz="quarter" idx="35"/>
          </p:nvPr>
        </p:nvSpPr>
        <p:spPr>
          <a:xfrm>
            <a:off x="4690491" y="2363950"/>
            <a:ext cx="4050792" cy="1408176"/>
          </a:xfrm>
        </p:spPr>
        <p:txBody>
          <a:bodyPr/>
          <a:lstStyle>
            <a:lvl1pPr>
              <a:spcBef>
                <a:spcPts val="2000"/>
              </a:spcBef>
              <a:defRPr sz="1800"/>
            </a:lvl1pPr>
            <a:lvl2pPr>
              <a:spcBef>
                <a:spcPts val="1000"/>
              </a:spcBef>
              <a:defRPr sz="1600"/>
            </a:lvl2pPr>
            <a:lvl3pPr>
              <a:spcBef>
                <a:spcPts val="500"/>
              </a:spcBef>
              <a:defRPr sz="1400"/>
            </a:lvl3pPr>
            <a:lvl4pPr marL="974725" indent="-173038">
              <a:defRPr sz="1200"/>
            </a:lvl4pPr>
            <a:lvl5pPr marL="1141413" indent="-104775">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0"/>
          <p:cNvSpPr>
            <a:spLocks noGrp="1"/>
          </p:cNvSpPr>
          <p:nvPr>
            <p:ph sz="quarter" idx="36"/>
          </p:nvPr>
        </p:nvSpPr>
        <p:spPr>
          <a:xfrm>
            <a:off x="411163" y="4612450"/>
            <a:ext cx="4050792" cy="1408176"/>
          </a:xfrm>
        </p:spPr>
        <p:txBody>
          <a:bodyPr/>
          <a:lstStyle>
            <a:lvl1pPr>
              <a:spcBef>
                <a:spcPts val="2000"/>
              </a:spcBef>
              <a:defRPr sz="1800"/>
            </a:lvl1pPr>
            <a:lvl2pPr>
              <a:spcBef>
                <a:spcPts val="1000"/>
              </a:spcBef>
              <a:defRPr sz="1600"/>
            </a:lvl2pPr>
            <a:lvl3pPr>
              <a:spcBef>
                <a:spcPts val="500"/>
              </a:spcBef>
              <a:defRPr sz="1400"/>
            </a:lvl3pPr>
            <a:lvl4pPr marL="974725" indent="-173038">
              <a:defRPr sz="1200"/>
            </a:lvl4pPr>
            <a:lvl5pPr marL="1141413" indent="-104775">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0"/>
          <p:cNvSpPr>
            <a:spLocks noGrp="1"/>
          </p:cNvSpPr>
          <p:nvPr>
            <p:ph sz="quarter" idx="37"/>
          </p:nvPr>
        </p:nvSpPr>
        <p:spPr>
          <a:xfrm>
            <a:off x="411163" y="2363952"/>
            <a:ext cx="4050792" cy="1408176"/>
          </a:xfrm>
        </p:spPr>
        <p:txBody>
          <a:bodyPr/>
          <a:lstStyle>
            <a:lvl1pPr>
              <a:spcBef>
                <a:spcPts val="2000"/>
              </a:spcBef>
              <a:defRPr sz="1800"/>
            </a:lvl1pPr>
            <a:lvl2pPr>
              <a:spcBef>
                <a:spcPts val="1000"/>
              </a:spcBef>
              <a:defRPr sz="1600"/>
            </a:lvl2pPr>
            <a:lvl3pPr>
              <a:spcBef>
                <a:spcPts val="500"/>
              </a:spcBef>
              <a:defRPr sz="1400"/>
            </a:lvl3pPr>
            <a:lvl4pPr marL="974725" indent="-173038">
              <a:defRPr sz="1200"/>
            </a:lvl4pPr>
            <a:lvl5pPr marL="1141413" indent="-104775">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0"/>
          <p:cNvSpPr>
            <a:spLocks noGrp="1"/>
          </p:cNvSpPr>
          <p:nvPr>
            <p:ph sz="quarter" idx="38"/>
          </p:nvPr>
        </p:nvSpPr>
        <p:spPr>
          <a:xfrm>
            <a:off x="4690491" y="4612450"/>
            <a:ext cx="4050792" cy="1408176"/>
          </a:xfrm>
        </p:spPr>
        <p:txBody>
          <a:bodyPr/>
          <a:lstStyle>
            <a:lvl1pPr>
              <a:spcBef>
                <a:spcPts val="2000"/>
              </a:spcBef>
              <a:defRPr sz="1800"/>
            </a:lvl1pPr>
            <a:lvl2pPr>
              <a:spcBef>
                <a:spcPts val="1000"/>
              </a:spcBef>
              <a:defRPr sz="1600"/>
            </a:lvl2pPr>
            <a:lvl3pPr>
              <a:spcBef>
                <a:spcPts val="500"/>
              </a:spcBef>
              <a:defRPr sz="1400"/>
            </a:lvl3pPr>
            <a:lvl4pPr marL="974725" indent="-173038">
              <a:defRPr sz="1200"/>
            </a:lvl4pPr>
            <a:lvl5pPr marL="1141413" indent="-104775">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atin typeface="Arial" pitchFamily="34" charset="0"/>
                <a:cs typeface="Arial" pitchFamily="34" charset="0"/>
              </a:defRPr>
            </a:lvl1pPr>
            <a:lvl2pPr>
              <a:buFont typeface="Wingdings" pitchFamily="2" charset="2"/>
              <a:buChar char="§"/>
              <a:defRPr/>
            </a:lvl2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fld id="{3806FA59-476A-4DE1-8CE3-5C3507A72A5C}" type="datetime1">
              <a:rPr lang="en-US" smtClean="0"/>
              <a:pPr/>
              <a:t>11/16/2015</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r>
              <a:rPr lang="en-US" dirty="0" smtClean="0"/>
              <a:t>S.P. Bradbury and Associates, LLC, © 2014</a:t>
            </a:r>
            <a:endParaRPr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fld id="{56F69914-1578-401D-8514-2BE72DEFC1F7}" type="slidenum">
              <a:rPr lang="en-US" smtClean="0"/>
              <a:pPr/>
              <a:t>‹#›</a:t>
            </a:fld>
            <a:endParaRPr lang="en-US" dirty="0"/>
          </a:p>
        </p:txBody>
      </p:sp>
      <p:sp>
        <p:nvSpPr>
          <p:cNvPr id="7" name="Title 6"/>
          <p:cNvSpPr>
            <a:spLocks noGrp="1"/>
          </p:cNvSpPr>
          <p:nvPr>
            <p:ph type="title"/>
          </p:nvPr>
        </p:nvSpPr>
        <p:spPr/>
        <p:txBody>
          <a:bodyPr rtlCol="0">
            <a:normAutofit/>
          </a:bodyPr>
          <a:lstStyle>
            <a:lvl1pPr>
              <a:defRPr sz="3600">
                <a:latin typeface="Arial" pitchFamily="34" charset="0"/>
                <a:cs typeface="Arial" pitchFamily="34" charset="0"/>
              </a:defRPr>
            </a:lvl1pPr>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xmlns="" val="2208319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extLst/>
          </a:lstStyle>
          <a:p>
            <a:fld id="{E6E6FCE7-368A-42FE-B0BD-3B22627B6641}" type="datetime1">
              <a:rPr lang="en-US" smtClean="0"/>
              <a:pPr/>
              <a:t>11/16/2015</a:t>
            </a:fld>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extLst/>
          </a:lstStyle>
          <a:p>
            <a:r>
              <a:rPr lang="en-US" dirty="0" smtClean="0"/>
              <a:t>S.P. Bradbury and Associates, LLC, © 2014</a:t>
            </a:r>
            <a:endParaRPr lang="en-US" dirty="0"/>
          </a:p>
        </p:txBody>
      </p:sp>
      <p:sp>
        <p:nvSpPr>
          <p:cNvPr id="5" name="Slide Number Placeholder 4"/>
          <p:cNvSpPr>
            <a:spLocks noGrp="1"/>
          </p:cNvSpPr>
          <p:nvPr>
            <p:ph type="sldNum" sz="quarter" idx="12"/>
          </p:nvPr>
        </p:nvSpPr>
        <p:spPr>
          <a:xfrm>
            <a:off x="8647272" y="6407944"/>
            <a:ext cx="365760" cy="365125"/>
          </a:xfrm>
          <a:prstGeom prst="rect">
            <a:avLst/>
          </a:prstGeom>
        </p:spPr>
        <p:txBody>
          <a:bodyPr/>
          <a:lstStyle>
            <a:extLst/>
          </a:lstStyle>
          <a:p>
            <a:fld id="{56F69914-1578-401D-8514-2BE72DEFC1F7}"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xmlns="" val="147248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4" name="Group 3"/>
          <p:cNvGrpSpPr/>
          <p:nvPr userDrawn="1"/>
        </p:nvGrpSpPr>
        <p:grpSpPr>
          <a:xfrm>
            <a:off x="0" y="2503319"/>
            <a:ext cx="9144000" cy="1851362"/>
            <a:chOff x="0" y="1579419"/>
            <a:chExt cx="9144000" cy="1851362"/>
          </a:xfrm>
        </p:grpSpPr>
        <p:sp>
          <p:nvSpPr>
            <p:cNvPr id="11" name="Rectangle 10"/>
            <p:cNvSpPr/>
            <p:nvPr userDrawn="1"/>
          </p:nvSpPr>
          <p:spPr bwMode="hidden">
            <a:xfrm>
              <a:off x="0" y="1591294"/>
              <a:ext cx="9144000" cy="1839487"/>
            </a:xfrm>
            <a:prstGeom prst="rect">
              <a:avLst/>
            </a:prstGeom>
            <a:gradFill>
              <a:gsLst>
                <a:gs pos="0">
                  <a:schemeClr val="tx2"/>
                </a:gs>
                <a:gs pos="100000">
                  <a:schemeClr val="accent1"/>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4"/>
            <p:cNvSpPr txBox="1">
              <a:spLocks/>
            </p:cNvSpPr>
            <p:nvPr userDrawn="1"/>
          </p:nvSpPr>
          <p:spPr bwMode="gray">
            <a:xfrm>
              <a:off x="0" y="3385061"/>
              <a:ext cx="9144000" cy="45720"/>
            </a:xfrm>
            <a:prstGeom prst="rect">
              <a:avLst/>
            </a:prstGeom>
            <a:gradFill>
              <a:gsLst>
                <a:gs pos="0">
                  <a:schemeClr val="accent4"/>
                </a:gs>
                <a:gs pos="100000">
                  <a:schemeClr val="accent4">
                    <a:lumMod val="75000"/>
                  </a:schemeClr>
                </a:gs>
              </a:gsLst>
              <a:lin ang="27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endParaRPr lang="en-US" dirty="0">
                <a:solidFill>
                  <a:schemeClr val="bg1"/>
                </a:solidFill>
              </a:endParaRPr>
            </a:p>
          </p:txBody>
        </p:sp>
        <p:sp>
          <p:nvSpPr>
            <p:cNvPr id="14" name="Text Placeholder 4"/>
            <p:cNvSpPr txBox="1">
              <a:spLocks/>
            </p:cNvSpPr>
            <p:nvPr userDrawn="1"/>
          </p:nvSpPr>
          <p:spPr bwMode="gray">
            <a:xfrm>
              <a:off x="0" y="1579419"/>
              <a:ext cx="9144000" cy="45720"/>
            </a:xfrm>
            <a:prstGeom prst="rect">
              <a:avLst/>
            </a:prstGeom>
            <a:gradFill>
              <a:gsLst>
                <a:gs pos="0">
                  <a:schemeClr val="accent4"/>
                </a:gs>
                <a:gs pos="100000">
                  <a:schemeClr val="accent4">
                    <a:lumMod val="75000"/>
                  </a:schemeClr>
                </a:gs>
              </a:gsLst>
              <a:lin ang="27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endParaRPr lang="en-US" dirty="0">
                <a:solidFill>
                  <a:schemeClr val="bg1"/>
                </a:solidFill>
              </a:endParaRPr>
            </a:p>
          </p:txBody>
        </p:sp>
      </p:grpSp>
      <p:sp>
        <p:nvSpPr>
          <p:cNvPr id="2" name="Title 1"/>
          <p:cNvSpPr>
            <a:spLocks noGrp="1"/>
          </p:cNvSpPr>
          <p:nvPr>
            <p:ph type="ctrTitle" hasCustomPrompt="1"/>
          </p:nvPr>
        </p:nvSpPr>
        <p:spPr bwMode="auto">
          <a:xfrm>
            <a:off x="465501" y="2891504"/>
            <a:ext cx="7931587" cy="1074992"/>
          </a:xfrm>
        </p:spPr>
        <p:txBody>
          <a:bodyPr anchor="ctr"/>
          <a:lstStyle>
            <a:lvl1pPr>
              <a:defRPr sz="32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bwMode="auto">
          <a:xfrm>
            <a:off x="465502" y="4513514"/>
            <a:ext cx="7040880" cy="640080"/>
          </a:xfrm>
        </p:spPr>
        <p:txBody>
          <a:bodyPr anchor="t"/>
          <a:lstStyle>
            <a:lvl1pPr marL="0" indent="0" algn="l">
              <a:spcBef>
                <a:spcPts val="400"/>
              </a:spcBef>
              <a:buNone/>
              <a:defRPr sz="1800" b="1">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28427595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10895" y="118755"/>
            <a:ext cx="8448930" cy="877824"/>
          </a:xfrm>
        </p:spPr>
        <p:txBody>
          <a:bodyPr/>
          <a:lstStyle/>
          <a:p>
            <a:r>
              <a:rPr lang="en-US" dirty="0" smtClean="0"/>
              <a:t>Click To Edit Master Title Style</a:t>
            </a:r>
            <a:endParaRPr lang="en-US" dirty="0"/>
          </a:p>
        </p:txBody>
      </p:sp>
      <p:sp>
        <p:nvSpPr>
          <p:cNvPr id="10" name="Text Placeholder 6"/>
          <p:cNvSpPr>
            <a:spLocks noGrp="1"/>
          </p:cNvSpPr>
          <p:nvPr>
            <p:ph type="body" sz="quarter" idx="11" hasCustomPrompt="1"/>
          </p:nvPr>
        </p:nvSpPr>
        <p:spPr>
          <a:xfrm>
            <a:off x="310896" y="1124719"/>
            <a:ext cx="8448929" cy="3693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57200" rtl="0" eaLnBrk="0" fontAlgn="base" hangingPunct="0">
              <a:lnSpc>
                <a:spcPct val="90000"/>
              </a:lnSpc>
              <a:spcBef>
                <a:spcPct val="0"/>
              </a:spcBef>
              <a:spcAft>
                <a:spcPct val="0"/>
              </a:spcAft>
              <a:buNone/>
              <a:defRPr lang="en-US" sz="2000" b="1" i="0" kern="1200" baseline="0" smtClean="0">
                <a:solidFill>
                  <a:srgbClr val="717073"/>
                </a:solidFill>
                <a:latin typeface="+mn-lt"/>
                <a:ea typeface="MS PGothic" pitchFamily="34" charset="-128"/>
                <a:cs typeface="ＭＳ Ｐゴシック" charset="-128"/>
              </a:defRPr>
            </a:lvl1pPr>
            <a:lvl2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2pPr>
            <a:lvl3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3pPr>
            <a:lvl4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4pPr>
            <a:lvl5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5pPr>
          </a:lstStyle>
          <a:p>
            <a:pPr lvl="0"/>
            <a:r>
              <a:rPr lang="en-US" dirty="0" smtClean="0"/>
              <a:t>Click to add subtitle</a:t>
            </a:r>
            <a:endParaRPr lang="en-US" dirty="0"/>
          </a:p>
        </p:txBody>
      </p:sp>
      <p:sp>
        <p:nvSpPr>
          <p:cNvPr id="7" name="Text Placeholder 12"/>
          <p:cNvSpPr>
            <a:spLocks noGrp="1"/>
          </p:cNvSpPr>
          <p:nvPr>
            <p:ph type="body" sz="quarter" idx="16" hasCustomPrompt="1"/>
          </p:nvPr>
        </p:nvSpPr>
        <p:spPr>
          <a:xfrm>
            <a:off x="474790" y="6438188"/>
            <a:ext cx="6648451" cy="216982"/>
          </a:xfrm>
          <a:prstGeom prst="rect">
            <a:avLst/>
          </a:prstGeom>
        </p:spPr>
        <p:txBody>
          <a:bodyPr lIns="45720" tIns="45720" rIns="45720" bIns="45720" anchor="b" anchorCtr="0">
            <a:spAutoFit/>
          </a:bodyPr>
          <a:lstStyle>
            <a:lvl1pPr marL="0" indent="0">
              <a:spcBef>
                <a:spcPts val="140"/>
              </a:spcBef>
              <a:buNone/>
              <a:defRPr sz="900">
                <a:solidFill>
                  <a:schemeClr val="tx1"/>
                </a:solidFill>
                <a:latin typeface="+mn-lt"/>
                <a:cs typeface="Arial" pitchFamily="34" charset="0"/>
              </a:defRPr>
            </a:lvl1pPr>
          </a:lstStyle>
          <a:p>
            <a:pPr lvl="0"/>
            <a:r>
              <a:rPr lang="en-US" dirty="0" smtClean="0"/>
              <a:t>Click to edit source</a:t>
            </a:r>
            <a:endParaRPr lang="en-US" dirty="0"/>
          </a:p>
        </p:txBody>
      </p:sp>
      <p:sp>
        <p:nvSpPr>
          <p:cNvPr id="8" name="Content Placeholder 7"/>
          <p:cNvSpPr>
            <a:spLocks noGrp="1"/>
          </p:cNvSpPr>
          <p:nvPr>
            <p:ph sz="quarter" idx="17"/>
          </p:nvPr>
        </p:nvSpPr>
        <p:spPr>
          <a:xfrm>
            <a:off x="411163" y="1808162"/>
            <a:ext cx="8359775" cy="42062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12"/>
          <p:cNvSpPr>
            <a:spLocks noGrp="1"/>
          </p:cNvSpPr>
          <p:nvPr>
            <p:ph type="body" sz="quarter" idx="16" hasCustomPrompt="1"/>
          </p:nvPr>
        </p:nvSpPr>
        <p:spPr>
          <a:xfrm>
            <a:off x="474790" y="6438188"/>
            <a:ext cx="6648451" cy="216982"/>
          </a:xfrm>
          <a:prstGeom prst="rect">
            <a:avLst/>
          </a:prstGeom>
        </p:spPr>
        <p:txBody>
          <a:bodyPr lIns="45720" tIns="45720" rIns="45720" bIns="45720" anchor="b" anchorCtr="0">
            <a:spAutoFit/>
          </a:bodyPr>
          <a:lstStyle>
            <a:lvl1pPr marL="0" indent="0">
              <a:spcBef>
                <a:spcPts val="140"/>
              </a:spcBef>
              <a:buNone/>
              <a:defRPr sz="900">
                <a:solidFill>
                  <a:schemeClr val="tx1"/>
                </a:solidFill>
                <a:latin typeface="+mn-lt"/>
                <a:cs typeface="Arial" pitchFamily="34" charset="0"/>
              </a:defRPr>
            </a:lvl1pPr>
          </a:lstStyle>
          <a:p>
            <a:pPr lvl="0"/>
            <a:r>
              <a:rPr lang="en-US" dirty="0" smtClean="0"/>
              <a:t>Click to edit source</a:t>
            </a:r>
            <a:endParaRPr lang="en-US" dirty="0"/>
          </a:p>
        </p:txBody>
      </p:sp>
      <p:sp>
        <p:nvSpPr>
          <p:cNvPr id="4" name="Text Placeholder 6"/>
          <p:cNvSpPr>
            <a:spLocks noGrp="1"/>
          </p:cNvSpPr>
          <p:nvPr>
            <p:ph type="body" sz="quarter" idx="11" hasCustomPrompt="1"/>
          </p:nvPr>
        </p:nvSpPr>
        <p:spPr>
          <a:xfrm>
            <a:off x="310896" y="1124719"/>
            <a:ext cx="8448929" cy="3693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57200" rtl="0" eaLnBrk="0" fontAlgn="base" hangingPunct="0">
              <a:lnSpc>
                <a:spcPct val="90000"/>
              </a:lnSpc>
              <a:spcBef>
                <a:spcPct val="0"/>
              </a:spcBef>
              <a:spcAft>
                <a:spcPct val="0"/>
              </a:spcAft>
              <a:buNone/>
              <a:defRPr lang="en-US" sz="2000" b="1" i="0" kern="1200" baseline="0" smtClean="0">
                <a:solidFill>
                  <a:srgbClr val="717073"/>
                </a:solidFill>
                <a:latin typeface="+mn-lt"/>
                <a:ea typeface="MS PGothic" pitchFamily="34" charset="-128"/>
                <a:cs typeface="ＭＳ Ｐゴシック" charset="-128"/>
              </a:defRPr>
            </a:lvl1pPr>
            <a:lvl2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2pPr>
            <a:lvl3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3pPr>
            <a:lvl4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4pPr>
            <a:lvl5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5pPr>
          </a:lstStyle>
          <a:p>
            <a:pPr lvl="0"/>
            <a:r>
              <a:rPr lang="en-US" dirty="0" smtClean="0"/>
              <a:t>Click to add subtitle</a:t>
            </a:r>
            <a:endParaRPr lang="en-US" dirty="0"/>
          </a:p>
        </p:txBody>
      </p:sp>
      <p:sp>
        <p:nvSpPr>
          <p:cNvPr id="6" name="Title 5"/>
          <p:cNvSpPr>
            <a:spLocks noGrp="1"/>
          </p:cNvSpPr>
          <p:nvPr>
            <p:ph type="title" hasCustomPrompt="1"/>
          </p:nvPr>
        </p:nvSpPr>
        <p:spPr>
          <a:xfrm>
            <a:off x="310896" y="118755"/>
            <a:ext cx="8448929" cy="877824"/>
          </a:xfrm>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498333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10895" y="118755"/>
            <a:ext cx="8448930" cy="877824"/>
          </a:xfrm>
        </p:spPr>
        <p:txBody>
          <a:bodyPr/>
          <a:lstStyle>
            <a:lvl1pPr>
              <a:defRPr/>
            </a:lvl1pPr>
          </a:lstStyle>
          <a:p>
            <a:r>
              <a:rPr lang="en-US" dirty="0" smtClean="0"/>
              <a:t>Click To Edit Master Title Style</a:t>
            </a:r>
            <a:endParaRPr lang="en-US" dirty="0"/>
          </a:p>
        </p:txBody>
      </p:sp>
      <p:sp>
        <p:nvSpPr>
          <p:cNvPr id="10" name="Text Placeholder 6"/>
          <p:cNvSpPr>
            <a:spLocks noGrp="1"/>
          </p:cNvSpPr>
          <p:nvPr>
            <p:ph type="body" sz="quarter" idx="11" hasCustomPrompt="1"/>
          </p:nvPr>
        </p:nvSpPr>
        <p:spPr>
          <a:xfrm>
            <a:off x="310896" y="1124712"/>
            <a:ext cx="8448929" cy="3693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57200" rtl="0" eaLnBrk="0" fontAlgn="base" hangingPunct="0">
              <a:lnSpc>
                <a:spcPct val="90000"/>
              </a:lnSpc>
              <a:spcBef>
                <a:spcPct val="0"/>
              </a:spcBef>
              <a:spcAft>
                <a:spcPct val="0"/>
              </a:spcAft>
              <a:buNone/>
              <a:defRPr lang="en-US" sz="2000" b="1" i="0" kern="1200" baseline="0" smtClean="0">
                <a:solidFill>
                  <a:srgbClr val="717073"/>
                </a:solidFill>
                <a:latin typeface="+mn-lt"/>
                <a:ea typeface="MS PGothic" pitchFamily="34" charset="-128"/>
                <a:cs typeface="ＭＳ Ｐゴシック" charset="-128"/>
              </a:defRPr>
            </a:lvl1pPr>
            <a:lvl2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2pPr>
            <a:lvl3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3pPr>
            <a:lvl4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4pPr>
            <a:lvl5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5pPr>
          </a:lstStyle>
          <a:p>
            <a:pPr lvl="0"/>
            <a:r>
              <a:rPr lang="en-US" dirty="0" smtClean="0"/>
              <a:t>Click to add subtitle</a:t>
            </a:r>
            <a:endParaRPr lang="en-US" dirty="0"/>
          </a:p>
        </p:txBody>
      </p:sp>
      <p:sp>
        <p:nvSpPr>
          <p:cNvPr id="7" name="Text Placeholder 12"/>
          <p:cNvSpPr>
            <a:spLocks noGrp="1"/>
          </p:cNvSpPr>
          <p:nvPr>
            <p:ph type="body" sz="quarter" idx="16" hasCustomPrompt="1"/>
          </p:nvPr>
        </p:nvSpPr>
        <p:spPr>
          <a:xfrm>
            <a:off x="474790" y="6438188"/>
            <a:ext cx="6648451" cy="216982"/>
          </a:xfrm>
          <a:prstGeom prst="rect">
            <a:avLst/>
          </a:prstGeom>
        </p:spPr>
        <p:txBody>
          <a:bodyPr lIns="45720" tIns="45720" rIns="45720" bIns="45720" anchor="b" anchorCtr="0">
            <a:spAutoFit/>
          </a:bodyPr>
          <a:lstStyle>
            <a:lvl1pPr marL="0" indent="0">
              <a:spcBef>
                <a:spcPts val="140"/>
              </a:spcBef>
              <a:buNone/>
              <a:defRPr sz="900">
                <a:solidFill>
                  <a:schemeClr val="tx1"/>
                </a:solidFill>
                <a:latin typeface="+mn-lt"/>
                <a:cs typeface="Arial" pitchFamily="34" charset="0"/>
              </a:defRPr>
            </a:lvl1pPr>
          </a:lstStyle>
          <a:p>
            <a:pPr lvl="0"/>
            <a:r>
              <a:rPr lang="en-US" dirty="0" smtClean="0"/>
              <a:t>Click to edit source</a:t>
            </a:r>
            <a:endParaRPr lang="en-US" dirty="0"/>
          </a:p>
        </p:txBody>
      </p:sp>
      <p:sp>
        <p:nvSpPr>
          <p:cNvPr id="14" name="Text Placeholder 9"/>
          <p:cNvSpPr>
            <a:spLocks noGrp="1"/>
          </p:cNvSpPr>
          <p:nvPr>
            <p:ph type="body" sz="quarter" idx="30"/>
          </p:nvPr>
        </p:nvSpPr>
        <p:spPr>
          <a:xfrm>
            <a:off x="384048" y="1675691"/>
            <a:ext cx="8375904" cy="640080"/>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lvl1pPr marL="0" indent="0" algn="ctr" defTabSz="457200" rtl="0" fontAlgn="base">
              <a:lnSpc>
                <a:spcPct val="90000"/>
              </a:lnSpc>
              <a:spcBef>
                <a:spcPts val="0"/>
              </a:spcBef>
              <a:spcAft>
                <a:spcPct val="0"/>
              </a:spcAft>
              <a:buClr>
                <a:schemeClr val="accent2"/>
              </a:buClr>
              <a:buSzPct val="90000"/>
              <a:buFontTx/>
              <a:buNone/>
              <a:defRPr kumimoji="0" lang="en-US" sz="20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8" name="Content Placeholder 7"/>
          <p:cNvSpPr>
            <a:spLocks noGrp="1"/>
          </p:cNvSpPr>
          <p:nvPr>
            <p:ph sz="quarter" idx="31"/>
          </p:nvPr>
        </p:nvSpPr>
        <p:spPr>
          <a:xfrm>
            <a:off x="411480" y="2359974"/>
            <a:ext cx="8339328" cy="3657600"/>
          </a:xfrm>
        </p:spPr>
        <p:txBody>
          <a:bodyPr/>
          <a:lstStyle>
            <a:lvl1pPr>
              <a:spcBef>
                <a:spcPts val="2000"/>
              </a:spcBef>
              <a:defRPr sz="2000"/>
            </a:lvl1pPr>
            <a:lvl2pPr>
              <a:spcBef>
                <a:spcPts val="1000"/>
              </a:spcBef>
              <a:defRPr sz="1800"/>
            </a:lvl2pPr>
            <a:lvl3pPr>
              <a:spcBef>
                <a:spcPts val="500"/>
              </a:spcBef>
              <a:defRPr sz="1600"/>
            </a:lvl3pPr>
            <a:lvl4pPr marL="974725" indent="-173038">
              <a:defRPr sz="1400"/>
            </a:lvl4pPr>
            <a:lvl5pPr marL="1201738" indent="-165100">
              <a:spcBef>
                <a:spcPts val="100"/>
              </a:spcBef>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0895" y="118755"/>
            <a:ext cx="8448930" cy="877824"/>
          </a:xfrm>
        </p:spPr>
        <p:txBody>
          <a:bodyPr/>
          <a:lstStyle>
            <a:lvl1pPr>
              <a:defRPr/>
            </a:lvl1pPr>
          </a:lstStyle>
          <a:p>
            <a:r>
              <a:rPr lang="en-US" dirty="0" smtClean="0"/>
              <a:t>Click To Edit Master Title Style</a:t>
            </a:r>
            <a:endParaRPr lang="en-US" dirty="0"/>
          </a:p>
        </p:txBody>
      </p:sp>
      <p:sp>
        <p:nvSpPr>
          <p:cNvPr id="12" name="Text Placeholder 6"/>
          <p:cNvSpPr>
            <a:spLocks noGrp="1"/>
          </p:cNvSpPr>
          <p:nvPr>
            <p:ph type="body" sz="quarter" idx="11" hasCustomPrompt="1"/>
          </p:nvPr>
        </p:nvSpPr>
        <p:spPr>
          <a:xfrm>
            <a:off x="310895" y="1124712"/>
            <a:ext cx="8448930" cy="3693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57200" rtl="0" eaLnBrk="0" fontAlgn="base" hangingPunct="0">
              <a:lnSpc>
                <a:spcPct val="90000"/>
              </a:lnSpc>
              <a:spcBef>
                <a:spcPct val="0"/>
              </a:spcBef>
              <a:spcAft>
                <a:spcPct val="0"/>
              </a:spcAft>
              <a:buNone/>
              <a:defRPr lang="en-US" sz="2000" b="1" i="0" kern="1200" baseline="0" smtClean="0">
                <a:solidFill>
                  <a:srgbClr val="717073"/>
                </a:solidFill>
                <a:latin typeface="+mn-lt"/>
                <a:ea typeface="MS PGothic" pitchFamily="34" charset="-128"/>
                <a:cs typeface="ＭＳ Ｐゴシック" charset="-128"/>
              </a:defRPr>
            </a:lvl1pPr>
            <a:lvl2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2pPr>
            <a:lvl3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3pPr>
            <a:lvl4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4pPr>
            <a:lvl5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5pPr>
          </a:lstStyle>
          <a:p>
            <a:pPr lvl="0"/>
            <a:r>
              <a:rPr lang="en-US" dirty="0" smtClean="0"/>
              <a:t>Click to add subtitle</a:t>
            </a:r>
            <a:endParaRPr lang="en-US" dirty="0"/>
          </a:p>
        </p:txBody>
      </p:sp>
      <p:sp>
        <p:nvSpPr>
          <p:cNvPr id="9" name="Text Placeholder 12"/>
          <p:cNvSpPr>
            <a:spLocks noGrp="1"/>
          </p:cNvSpPr>
          <p:nvPr>
            <p:ph type="body" sz="quarter" idx="16" hasCustomPrompt="1"/>
          </p:nvPr>
        </p:nvSpPr>
        <p:spPr>
          <a:xfrm>
            <a:off x="474790" y="6438188"/>
            <a:ext cx="6648451" cy="216982"/>
          </a:xfrm>
          <a:prstGeom prst="rect">
            <a:avLst/>
          </a:prstGeom>
        </p:spPr>
        <p:txBody>
          <a:bodyPr lIns="45720" tIns="45720" rIns="45720" bIns="45720" anchor="b" anchorCtr="0">
            <a:spAutoFit/>
          </a:bodyPr>
          <a:lstStyle>
            <a:lvl1pPr marL="0" indent="0">
              <a:spcBef>
                <a:spcPts val="140"/>
              </a:spcBef>
              <a:buNone/>
              <a:defRPr sz="900">
                <a:solidFill>
                  <a:schemeClr val="tx1"/>
                </a:solidFill>
                <a:latin typeface="+mn-lt"/>
                <a:cs typeface="Arial" pitchFamily="34" charset="0"/>
              </a:defRPr>
            </a:lvl1pPr>
          </a:lstStyle>
          <a:p>
            <a:pPr lvl="0"/>
            <a:r>
              <a:rPr lang="en-US" dirty="0" smtClean="0"/>
              <a:t>Click to edit source</a:t>
            </a:r>
            <a:endParaRPr lang="en-US" dirty="0"/>
          </a:p>
        </p:txBody>
      </p:sp>
      <p:sp>
        <p:nvSpPr>
          <p:cNvPr id="20" name="Text Placeholder 9"/>
          <p:cNvSpPr>
            <a:spLocks noGrp="1"/>
          </p:cNvSpPr>
          <p:nvPr>
            <p:ph type="body" sz="quarter" idx="30"/>
          </p:nvPr>
        </p:nvSpPr>
        <p:spPr>
          <a:xfrm>
            <a:off x="384048" y="1675691"/>
            <a:ext cx="4096512" cy="640080"/>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lvl1pPr marL="0" indent="0" algn="ctr" defTabSz="457200" rtl="0" fontAlgn="base">
              <a:lnSpc>
                <a:spcPct val="90000"/>
              </a:lnSpc>
              <a:spcBef>
                <a:spcPts val="0"/>
              </a:spcBef>
              <a:spcAft>
                <a:spcPct val="0"/>
              </a:spcAft>
              <a:buClr>
                <a:schemeClr val="accent2"/>
              </a:buClr>
              <a:buSzPct val="90000"/>
              <a:buFontTx/>
              <a:buNone/>
              <a:defRPr kumimoji="0" lang="en-US" sz="20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1" name="Text Placeholder 9"/>
          <p:cNvSpPr>
            <a:spLocks noGrp="1"/>
          </p:cNvSpPr>
          <p:nvPr>
            <p:ph type="body" sz="quarter" idx="31"/>
          </p:nvPr>
        </p:nvSpPr>
        <p:spPr>
          <a:xfrm>
            <a:off x="4667989" y="1675691"/>
            <a:ext cx="4096512" cy="640080"/>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lvl1pPr marL="0" indent="0" algn="ctr" defTabSz="457200" rtl="0" fontAlgn="base">
              <a:lnSpc>
                <a:spcPct val="90000"/>
              </a:lnSpc>
              <a:spcBef>
                <a:spcPts val="0"/>
              </a:spcBef>
              <a:spcAft>
                <a:spcPct val="0"/>
              </a:spcAft>
              <a:buClr>
                <a:schemeClr val="accent2"/>
              </a:buClr>
              <a:buSzPct val="90000"/>
              <a:buFontTx/>
              <a:buNone/>
              <a:defRPr kumimoji="0" lang="en-US" sz="20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11" name="Content Placeholder 10"/>
          <p:cNvSpPr>
            <a:spLocks noGrp="1"/>
          </p:cNvSpPr>
          <p:nvPr>
            <p:ph sz="quarter" idx="33"/>
          </p:nvPr>
        </p:nvSpPr>
        <p:spPr>
          <a:xfrm>
            <a:off x="411163" y="2363951"/>
            <a:ext cx="4050792" cy="3657600"/>
          </a:xfrm>
        </p:spPr>
        <p:txBody>
          <a:bodyPr/>
          <a:lstStyle>
            <a:lvl1pPr>
              <a:spcBef>
                <a:spcPts val="2000"/>
              </a:spcBef>
              <a:defRPr sz="1800"/>
            </a:lvl1pPr>
            <a:lvl2pPr>
              <a:spcBef>
                <a:spcPts val="1000"/>
              </a:spcBef>
              <a:defRPr sz="1600"/>
            </a:lvl2pPr>
            <a:lvl3pPr>
              <a:spcBef>
                <a:spcPts val="500"/>
              </a:spcBef>
              <a:defRPr sz="1400"/>
            </a:lvl3pPr>
            <a:lvl4pPr marL="974725" indent="-173038">
              <a:defRPr sz="1200"/>
            </a:lvl4pPr>
            <a:lvl5pPr marL="1141413" indent="-104775">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0"/>
          <p:cNvSpPr>
            <a:spLocks noGrp="1"/>
          </p:cNvSpPr>
          <p:nvPr>
            <p:ph sz="quarter" idx="34"/>
          </p:nvPr>
        </p:nvSpPr>
        <p:spPr>
          <a:xfrm>
            <a:off x="4690491" y="2363950"/>
            <a:ext cx="4050792" cy="3657600"/>
          </a:xfrm>
        </p:spPr>
        <p:txBody>
          <a:bodyPr/>
          <a:lstStyle>
            <a:lvl1pPr>
              <a:spcBef>
                <a:spcPts val="2000"/>
              </a:spcBef>
              <a:defRPr sz="1800"/>
            </a:lvl1pPr>
            <a:lvl2pPr>
              <a:spcBef>
                <a:spcPts val="1000"/>
              </a:spcBef>
              <a:defRPr sz="1600"/>
            </a:lvl2pPr>
            <a:lvl3pPr>
              <a:spcBef>
                <a:spcPts val="500"/>
              </a:spcBef>
              <a:defRPr sz="1400"/>
            </a:lvl3pPr>
            <a:lvl4pPr marL="974725" indent="-173038">
              <a:defRPr sz="1200"/>
            </a:lvl4pPr>
            <a:lvl5pPr marL="1141413" indent="-104775">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0895" y="118755"/>
            <a:ext cx="8448930" cy="877824"/>
          </a:xfrm>
        </p:spPr>
        <p:txBody>
          <a:bodyPr/>
          <a:lstStyle>
            <a:lvl1pPr>
              <a:defRPr/>
            </a:lvl1pPr>
          </a:lstStyle>
          <a:p>
            <a:r>
              <a:rPr lang="en-US" dirty="0" smtClean="0"/>
              <a:t>Click To Edit Master Title Style</a:t>
            </a:r>
            <a:endParaRPr lang="en-US" dirty="0"/>
          </a:p>
        </p:txBody>
      </p:sp>
      <p:sp>
        <p:nvSpPr>
          <p:cNvPr id="17" name="Text Placeholder 6"/>
          <p:cNvSpPr>
            <a:spLocks noGrp="1"/>
          </p:cNvSpPr>
          <p:nvPr>
            <p:ph type="body" sz="quarter" idx="11" hasCustomPrompt="1"/>
          </p:nvPr>
        </p:nvSpPr>
        <p:spPr>
          <a:xfrm>
            <a:off x="310896" y="1124719"/>
            <a:ext cx="8448929" cy="3693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57200" rtl="0" eaLnBrk="0" fontAlgn="base" hangingPunct="0">
              <a:lnSpc>
                <a:spcPct val="90000"/>
              </a:lnSpc>
              <a:spcBef>
                <a:spcPct val="0"/>
              </a:spcBef>
              <a:spcAft>
                <a:spcPct val="0"/>
              </a:spcAft>
              <a:buNone/>
              <a:defRPr lang="en-US" sz="2000" b="1" i="0" kern="1200" baseline="0" smtClean="0">
                <a:solidFill>
                  <a:srgbClr val="717073"/>
                </a:solidFill>
                <a:latin typeface="+mn-lt"/>
                <a:ea typeface="MS PGothic" pitchFamily="34" charset="-128"/>
                <a:cs typeface="ＭＳ Ｐゴシック" charset="-128"/>
              </a:defRPr>
            </a:lvl1pPr>
            <a:lvl2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2pPr>
            <a:lvl3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3pPr>
            <a:lvl4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4pPr>
            <a:lvl5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5pPr>
          </a:lstStyle>
          <a:p>
            <a:pPr lvl="0"/>
            <a:r>
              <a:rPr lang="en-US" dirty="0" smtClean="0"/>
              <a:t>Click to add subtitle</a:t>
            </a:r>
            <a:endParaRPr lang="en-US" dirty="0"/>
          </a:p>
        </p:txBody>
      </p:sp>
      <p:sp>
        <p:nvSpPr>
          <p:cNvPr id="14" name="Text Placeholder 12"/>
          <p:cNvSpPr>
            <a:spLocks noGrp="1"/>
          </p:cNvSpPr>
          <p:nvPr>
            <p:ph type="body" sz="quarter" idx="16" hasCustomPrompt="1"/>
          </p:nvPr>
        </p:nvSpPr>
        <p:spPr>
          <a:xfrm>
            <a:off x="474790" y="6438188"/>
            <a:ext cx="6648451" cy="216982"/>
          </a:xfrm>
          <a:prstGeom prst="rect">
            <a:avLst/>
          </a:prstGeom>
        </p:spPr>
        <p:txBody>
          <a:bodyPr lIns="45720" tIns="45720" rIns="45720" bIns="45720" anchor="b" anchorCtr="0">
            <a:spAutoFit/>
          </a:bodyPr>
          <a:lstStyle>
            <a:lvl1pPr marL="0" indent="0">
              <a:spcBef>
                <a:spcPts val="140"/>
              </a:spcBef>
              <a:buNone/>
              <a:defRPr sz="900">
                <a:solidFill>
                  <a:schemeClr val="tx1"/>
                </a:solidFill>
                <a:latin typeface="+mn-lt"/>
                <a:cs typeface="Arial" pitchFamily="34" charset="0"/>
              </a:defRPr>
            </a:lvl1pPr>
          </a:lstStyle>
          <a:p>
            <a:pPr lvl="0"/>
            <a:r>
              <a:rPr lang="en-US" dirty="0" smtClean="0"/>
              <a:t>Click to edit source</a:t>
            </a:r>
            <a:endParaRPr lang="en-US" dirty="0"/>
          </a:p>
        </p:txBody>
      </p:sp>
      <p:sp>
        <p:nvSpPr>
          <p:cNvPr id="25" name="Text Placeholder 9"/>
          <p:cNvSpPr>
            <a:spLocks noGrp="1"/>
          </p:cNvSpPr>
          <p:nvPr>
            <p:ph type="body" sz="quarter" idx="30"/>
          </p:nvPr>
        </p:nvSpPr>
        <p:spPr>
          <a:xfrm>
            <a:off x="384048" y="1675691"/>
            <a:ext cx="4096512" cy="640080"/>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lvl1pPr marL="0" indent="0" algn="ctr" defTabSz="457200" rtl="0" fontAlgn="base">
              <a:lnSpc>
                <a:spcPct val="90000"/>
              </a:lnSpc>
              <a:spcBef>
                <a:spcPts val="0"/>
              </a:spcBef>
              <a:spcAft>
                <a:spcPct val="0"/>
              </a:spcAft>
              <a:buClr>
                <a:schemeClr val="accent2"/>
              </a:buClr>
              <a:buSzPct val="90000"/>
              <a:buFontTx/>
              <a:buNone/>
              <a:defRPr kumimoji="0" lang="en-US" sz="20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6" name="Text Placeholder 9"/>
          <p:cNvSpPr>
            <a:spLocks noGrp="1"/>
          </p:cNvSpPr>
          <p:nvPr>
            <p:ph type="body" sz="quarter" idx="31"/>
          </p:nvPr>
        </p:nvSpPr>
        <p:spPr>
          <a:xfrm>
            <a:off x="4667989" y="1675691"/>
            <a:ext cx="4096512" cy="640080"/>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lvl1pPr marL="0" indent="0" algn="ctr" defTabSz="457200" rtl="0" fontAlgn="base">
              <a:lnSpc>
                <a:spcPct val="90000"/>
              </a:lnSpc>
              <a:spcBef>
                <a:spcPts val="0"/>
              </a:spcBef>
              <a:spcAft>
                <a:spcPct val="0"/>
              </a:spcAft>
              <a:buClr>
                <a:schemeClr val="accent2"/>
              </a:buClr>
              <a:buSzPct val="90000"/>
              <a:buFontTx/>
              <a:buNone/>
              <a:defRPr kumimoji="0" lang="en-US" sz="20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7" name="Text Placeholder 9"/>
          <p:cNvSpPr>
            <a:spLocks noGrp="1"/>
          </p:cNvSpPr>
          <p:nvPr>
            <p:ph type="body" sz="quarter" idx="32"/>
          </p:nvPr>
        </p:nvSpPr>
        <p:spPr>
          <a:xfrm>
            <a:off x="4667989" y="3923185"/>
            <a:ext cx="4096512" cy="640080"/>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lvl1pPr marL="0" indent="0" algn="ctr" defTabSz="457200" rtl="0" fontAlgn="base">
              <a:lnSpc>
                <a:spcPct val="90000"/>
              </a:lnSpc>
              <a:spcBef>
                <a:spcPts val="0"/>
              </a:spcBef>
              <a:spcAft>
                <a:spcPct val="0"/>
              </a:spcAft>
              <a:buClr>
                <a:schemeClr val="accent2"/>
              </a:buClr>
              <a:buSzPct val="90000"/>
              <a:buFontTx/>
              <a:buNone/>
              <a:defRPr kumimoji="0" lang="en-US" sz="20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11" name="Content Placeholder 10"/>
          <p:cNvSpPr>
            <a:spLocks noGrp="1"/>
          </p:cNvSpPr>
          <p:nvPr>
            <p:ph sz="quarter" idx="34"/>
          </p:nvPr>
        </p:nvSpPr>
        <p:spPr>
          <a:xfrm>
            <a:off x="411163" y="2363952"/>
            <a:ext cx="4050792" cy="3657600"/>
          </a:xfrm>
        </p:spPr>
        <p:txBody>
          <a:bodyPr/>
          <a:lstStyle>
            <a:lvl1pPr>
              <a:spcBef>
                <a:spcPts val="2000"/>
              </a:spcBef>
              <a:defRPr sz="1800"/>
            </a:lvl1pPr>
            <a:lvl2pPr>
              <a:spcBef>
                <a:spcPts val="1000"/>
              </a:spcBef>
              <a:defRPr sz="1600"/>
            </a:lvl2pPr>
            <a:lvl3pPr>
              <a:spcBef>
                <a:spcPts val="500"/>
              </a:spcBef>
              <a:defRPr sz="1400"/>
            </a:lvl3pPr>
            <a:lvl4pPr marL="974725" indent="-173038">
              <a:defRPr sz="1200"/>
            </a:lvl4pPr>
            <a:lvl5pPr marL="1141413" indent="-104775">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0"/>
          <p:cNvSpPr>
            <a:spLocks noGrp="1"/>
          </p:cNvSpPr>
          <p:nvPr>
            <p:ph sz="quarter" idx="35"/>
          </p:nvPr>
        </p:nvSpPr>
        <p:spPr>
          <a:xfrm>
            <a:off x="4690491" y="2363950"/>
            <a:ext cx="4050792" cy="1408176"/>
          </a:xfrm>
        </p:spPr>
        <p:txBody>
          <a:bodyPr/>
          <a:lstStyle>
            <a:lvl1pPr>
              <a:spcBef>
                <a:spcPts val="2000"/>
              </a:spcBef>
              <a:defRPr sz="1800"/>
            </a:lvl1pPr>
            <a:lvl2pPr>
              <a:spcBef>
                <a:spcPts val="1000"/>
              </a:spcBef>
              <a:defRPr sz="1600"/>
            </a:lvl2pPr>
            <a:lvl3pPr>
              <a:spcBef>
                <a:spcPts val="500"/>
              </a:spcBef>
              <a:defRPr sz="1400"/>
            </a:lvl3pPr>
            <a:lvl4pPr marL="974725" indent="-173038">
              <a:defRPr sz="1200"/>
            </a:lvl4pPr>
            <a:lvl5pPr marL="1141413" indent="-104775">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0"/>
          <p:cNvSpPr>
            <a:spLocks noGrp="1"/>
          </p:cNvSpPr>
          <p:nvPr>
            <p:ph sz="quarter" idx="36"/>
          </p:nvPr>
        </p:nvSpPr>
        <p:spPr>
          <a:xfrm>
            <a:off x="4690491" y="4612450"/>
            <a:ext cx="4050792" cy="1408176"/>
          </a:xfrm>
        </p:spPr>
        <p:txBody>
          <a:bodyPr/>
          <a:lstStyle>
            <a:lvl1pPr>
              <a:spcBef>
                <a:spcPts val="2000"/>
              </a:spcBef>
              <a:defRPr sz="1800"/>
            </a:lvl1pPr>
            <a:lvl2pPr>
              <a:spcBef>
                <a:spcPts val="1000"/>
              </a:spcBef>
              <a:defRPr sz="1600"/>
            </a:lvl2pPr>
            <a:lvl3pPr>
              <a:spcBef>
                <a:spcPts val="500"/>
              </a:spcBef>
              <a:defRPr sz="1400"/>
            </a:lvl3pPr>
            <a:lvl4pPr marL="974725" indent="-173038">
              <a:defRPr sz="1200"/>
            </a:lvl4pPr>
            <a:lvl5pPr marL="1141413" indent="-104775">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Left On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0895" y="118755"/>
            <a:ext cx="8448930" cy="877824"/>
          </a:xfrm>
        </p:spPr>
        <p:txBody>
          <a:bodyPr/>
          <a:lstStyle>
            <a:lvl1pPr>
              <a:defRPr/>
            </a:lvl1pPr>
          </a:lstStyle>
          <a:p>
            <a:r>
              <a:rPr lang="en-US" dirty="0" smtClean="0"/>
              <a:t>Click To Edit Master Title Style</a:t>
            </a:r>
            <a:endParaRPr lang="en-US" dirty="0"/>
          </a:p>
        </p:txBody>
      </p:sp>
      <p:sp>
        <p:nvSpPr>
          <p:cNvPr id="16" name="Text Placeholder 6"/>
          <p:cNvSpPr>
            <a:spLocks noGrp="1"/>
          </p:cNvSpPr>
          <p:nvPr>
            <p:ph type="body" sz="quarter" idx="11" hasCustomPrompt="1"/>
          </p:nvPr>
        </p:nvSpPr>
        <p:spPr>
          <a:xfrm>
            <a:off x="310896" y="1124712"/>
            <a:ext cx="8448929" cy="3693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57200" rtl="0" eaLnBrk="0" fontAlgn="base" hangingPunct="0">
              <a:lnSpc>
                <a:spcPct val="90000"/>
              </a:lnSpc>
              <a:spcBef>
                <a:spcPct val="0"/>
              </a:spcBef>
              <a:spcAft>
                <a:spcPct val="0"/>
              </a:spcAft>
              <a:buNone/>
              <a:defRPr lang="en-US" sz="2000" b="1" i="0" kern="1200" baseline="0" smtClean="0">
                <a:solidFill>
                  <a:srgbClr val="717073"/>
                </a:solidFill>
                <a:latin typeface="+mn-lt"/>
                <a:ea typeface="MS PGothic" pitchFamily="34" charset="-128"/>
                <a:cs typeface="ＭＳ Ｐゴシック" charset="-128"/>
              </a:defRPr>
            </a:lvl1pPr>
            <a:lvl2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2pPr>
            <a:lvl3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3pPr>
            <a:lvl4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4pPr>
            <a:lvl5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5pPr>
          </a:lstStyle>
          <a:p>
            <a:pPr lvl="0"/>
            <a:r>
              <a:rPr lang="en-US" dirty="0" smtClean="0"/>
              <a:t>Click to add subtitle</a:t>
            </a:r>
            <a:endParaRPr lang="en-US" dirty="0"/>
          </a:p>
        </p:txBody>
      </p:sp>
      <p:sp>
        <p:nvSpPr>
          <p:cNvPr id="14" name="Text Placeholder 12"/>
          <p:cNvSpPr>
            <a:spLocks noGrp="1"/>
          </p:cNvSpPr>
          <p:nvPr>
            <p:ph type="body" sz="quarter" idx="16" hasCustomPrompt="1"/>
          </p:nvPr>
        </p:nvSpPr>
        <p:spPr>
          <a:xfrm>
            <a:off x="474790" y="6438188"/>
            <a:ext cx="6648451" cy="216982"/>
          </a:xfrm>
          <a:prstGeom prst="rect">
            <a:avLst/>
          </a:prstGeom>
        </p:spPr>
        <p:txBody>
          <a:bodyPr lIns="45720" tIns="45720" rIns="45720" bIns="45720" anchor="b" anchorCtr="0">
            <a:spAutoFit/>
          </a:bodyPr>
          <a:lstStyle>
            <a:lvl1pPr marL="0" indent="0">
              <a:spcBef>
                <a:spcPts val="140"/>
              </a:spcBef>
              <a:buNone/>
              <a:defRPr sz="900">
                <a:solidFill>
                  <a:schemeClr val="tx1"/>
                </a:solidFill>
                <a:latin typeface="+mn-lt"/>
                <a:cs typeface="Arial" pitchFamily="34" charset="0"/>
              </a:defRPr>
            </a:lvl1pPr>
          </a:lstStyle>
          <a:p>
            <a:pPr lvl="0"/>
            <a:r>
              <a:rPr lang="en-US" dirty="0" smtClean="0"/>
              <a:t>Click to edit source</a:t>
            </a:r>
            <a:endParaRPr lang="en-US" dirty="0"/>
          </a:p>
        </p:txBody>
      </p:sp>
      <p:sp>
        <p:nvSpPr>
          <p:cNvPr id="25" name="Text Placeholder 9"/>
          <p:cNvSpPr>
            <a:spLocks noGrp="1"/>
          </p:cNvSpPr>
          <p:nvPr>
            <p:ph type="body" sz="quarter" idx="30"/>
          </p:nvPr>
        </p:nvSpPr>
        <p:spPr>
          <a:xfrm>
            <a:off x="384048" y="1675691"/>
            <a:ext cx="4096512" cy="640080"/>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lvl1pPr marL="0" indent="0" algn="ctr" defTabSz="457200" rtl="0" fontAlgn="base">
              <a:lnSpc>
                <a:spcPct val="90000"/>
              </a:lnSpc>
              <a:spcBef>
                <a:spcPts val="0"/>
              </a:spcBef>
              <a:spcAft>
                <a:spcPct val="0"/>
              </a:spcAft>
              <a:buClr>
                <a:schemeClr val="accent2"/>
              </a:buClr>
              <a:buSzPct val="90000"/>
              <a:buFontTx/>
              <a:buNone/>
              <a:defRPr kumimoji="0" lang="en-US" sz="20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6" name="Text Placeholder 9"/>
          <p:cNvSpPr>
            <a:spLocks noGrp="1"/>
          </p:cNvSpPr>
          <p:nvPr>
            <p:ph type="body" sz="quarter" idx="31"/>
          </p:nvPr>
        </p:nvSpPr>
        <p:spPr>
          <a:xfrm>
            <a:off x="4667989" y="1675691"/>
            <a:ext cx="4096512" cy="640080"/>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lvl1pPr marL="0" indent="0" algn="ctr" defTabSz="457200" rtl="0" fontAlgn="base">
              <a:lnSpc>
                <a:spcPct val="90000"/>
              </a:lnSpc>
              <a:spcBef>
                <a:spcPts val="0"/>
              </a:spcBef>
              <a:spcAft>
                <a:spcPct val="0"/>
              </a:spcAft>
              <a:buClr>
                <a:schemeClr val="accent2"/>
              </a:buClr>
              <a:buSzPct val="90000"/>
              <a:buFontTx/>
              <a:buNone/>
              <a:defRPr kumimoji="0" lang="en-US" sz="20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8" name="Text Placeholder 9"/>
          <p:cNvSpPr>
            <a:spLocks noGrp="1"/>
          </p:cNvSpPr>
          <p:nvPr>
            <p:ph type="body" sz="quarter" idx="33"/>
          </p:nvPr>
        </p:nvSpPr>
        <p:spPr>
          <a:xfrm>
            <a:off x="384048" y="3923185"/>
            <a:ext cx="4096512" cy="640080"/>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lvl1pPr marL="0" indent="0" algn="ctr" defTabSz="457200" rtl="0" fontAlgn="base">
              <a:lnSpc>
                <a:spcPct val="90000"/>
              </a:lnSpc>
              <a:spcBef>
                <a:spcPts val="0"/>
              </a:spcBef>
              <a:spcAft>
                <a:spcPct val="0"/>
              </a:spcAft>
              <a:buClr>
                <a:schemeClr val="accent2"/>
              </a:buClr>
              <a:buSzPct val="90000"/>
              <a:buFontTx/>
              <a:buNone/>
              <a:defRPr kumimoji="0" lang="en-US" sz="20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11" name="Content Placeholder 10"/>
          <p:cNvSpPr>
            <a:spLocks noGrp="1"/>
          </p:cNvSpPr>
          <p:nvPr>
            <p:ph sz="quarter" idx="35"/>
          </p:nvPr>
        </p:nvSpPr>
        <p:spPr>
          <a:xfrm>
            <a:off x="4690491" y="2363950"/>
            <a:ext cx="4050792" cy="3657600"/>
          </a:xfrm>
        </p:spPr>
        <p:txBody>
          <a:bodyPr/>
          <a:lstStyle>
            <a:lvl1pPr>
              <a:spcBef>
                <a:spcPts val="2000"/>
              </a:spcBef>
              <a:defRPr sz="1800"/>
            </a:lvl1pPr>
            <a:lvl2pPr>
              <a:spcBef>
                <a:spcPts val="1000"/>
              </a:spcBef>
              <a:defRPr sz="1600"/>
            </a:lvl2pPr>
            <a:lvl3pPr>
              <a:spcBef>
                <a:spcPts val="500"/>
              </a:spcBef>
              <a:defRPr sz="1400"/>
            </a:lvl3pPr>
            <a:lvl4pPr marL="974725" indent="-173038">
              <a:defRPr sz="1200"/>
            </a:lvl4pPr>
            <a:lvl5pPr marL="1141413" indent="-104775">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0"/>
          <p:cNvSpPr>
            <a:spLocks noGrp="1"/>
          </p:cNvSpPr>
          <p:nvPr>
            <p:ph sz="quarter" idx="36"/>
          </p:nvPr>
        </p:nvSpPr>
        <p:spPr>
          <a:xfrm>
            <a:off x="411163" y="4612450"/>
            <a:ext cx="4050792" cy="1408176"/>
          </a:xfrm>
        </p:spPr>
        <p:txBody>
          <a:bodyPr/>
          <a:lstStyle>
            <a:lvl1pPr>
              <a:spcBef>
                <a:spcPts val="2000"/>
              </a:spcBef>
              <a:defRPr sz="1800"/>
            </a:lvl1pPr>
            <a:lvl2pPr>
              <a:spcBef>
                <a:spcPts val="1000"/>
              </a:spcBef>
              <a:defRPr sz="1600"/>
            </a:lvl2pPr>
            <a:lvl3pPr>
              <a:spcBef>
                <a:spcPts val="500"/>
              </a:spcBef>
              <a:defRPr sz="1400"/>
            </a:lvl3pPr>
            <a:lvl4pPr marL="974725" indent="-173038">
              <a:defRPr sz="1200"/>
            </a:lvl4pPr>
            <a:lvl5pPr marL="1141413" indent="-104775">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0"/>
          <p:cNvSpPr>
            <a:spLocks noGrp="1"/>
          </p:cNvSpPr>
          <p:nvPr>
            <p:ph sz="quarter" idx="37"/>
          </p:nvPr>
        </p:nvSpPr>
        <p:spPr>
          <a:xfrm>
            <a:off x="411163" y="2363952"/>
            <a:ext cx="4050792" cy="1408176"/>
          </a:xfrm>
        </p:spPr>
        <p:txBody>
          <a:bodyPr/>
          <a:lstStyle>
            <a:lvl1pPr>
              <a:spcBef>
                <a:spcPts val="2000"/>
              </a:spcBef>
              <a:defRPr sz="1800"/>
            </a:lvl1pPr>
            <a:lvl2pPr>
              <a:spcBef>
                <a:spcPts val="1000"/>
              </a:spcBef>
              <a:defRPr sz="1600"/>
            </a:lvl2pPr>
            <a:lvl3pPr>
              <a:spcBef>
                <a:spcPts val="500"/>
              </a:spcBef>
              <a:defRPr sz="1400"/>
            </a:lvl3pPr>
            <a:lvl4pPr marL="974725" indent="-173038">
              <a:defRPr sz="1200"/>
            </a:lvl4pPr>
            <a:lvl5pPr marL="1141413" indent="-104775">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bwMode="hidden">
          <a:xfrm>
            <a:off x="0" y="-1"/>
            <a:ext cx="9144000" cy="1034322"/>
          </a:xfrm>
          <a:prstGeom prst="rect">
            <a:avLst/>
          </a:prstGeom>
          <a:gradFill>
            <a:gsLst>
              <a:gs pos="0">
                <a:schemeClr val="tx2"/>
              </a:gs>
              <a:gs pos="100000">
                <a:schemeClr val="accent1"/>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7" name="Title Placeholder 1"/>
          <p:cNvSpPr>
            <a:spLocks noGrp="1"/>
          </p:cNvSpPr>
          <p:nvPr userDrawn="1">
            <p:ph type="title"/>
          </p:nvPr>
        </p:nvSpPr>
        <p:spPr bwMode="auto">
          <a:xfrm>
            <a:off x="310896" y="118754"/>
            <a:ext cx="8448929" cy="87782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gray">
          <a:xfrm>
            <a:off x="411162" y="1808162"/>
            <a:ext cx="8359776" cy="4206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Slide Number Placeholder 5"/>
          <p:cNvSpPr txBox="1">
            <a:spLocks/>
          </p:cNvSpPr>
          <p:nvPr userDrawn="1"/>
        </p:nvSpPr>
        <p:spPr>
          <a:xfrm>
            <a:off x="117782" y="6476096"/>
            <a:ext cx="320040" cy="131871"/>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C0926A-889A-463A-A5EA-682F15689EEF}" type="slidenum">
              <a:rPr lang="en-US" smtClean="0">
                <a:latin typeface="+mn-lt"/>
              </a:rPr>
              <a:pPr algn="r"/>
              <a:t>‹#›</a:t>
            </a:fld>
            <a:r>
              <a:rPr lang="en-US" dirty="0" smtClean="0">
                <a:latin typeface="+mn-lt"/>
              </a:rPr>
              <a:t> |</a:t>
            </a:r>
            <a:endParaRPr lang="en-US" dirty="0">
              <a:latin typeface="+mn-lt"/>
            </a:endParaRPr>
          </a:p>
        </p:txBody>
      </p:sp>
      <p:sp>
        <p:nvSpPr>
          <p:cNvPr id="17" name="Text Placeholder 4"/>
          <p:cNvSpPr txBox="1">
            <a:spLocks/>
          </p:cNvSpPr>
          <p:nvPr userDrawn="1"/>
        </p:nvSpPr>
        <p:spPr bwMode="gray">
          <a:xfrm>
            <a:off x="0" y="1017231"/>
            <a:ext cx="9144000" cy="45720"/>
          </a:xfrm>
          <a:prstGeom prst="rect">
            <a:avLst/>
          </a:prstGeom>
          <a:gradFill>
            <a:gsLst>
              <a:gs pos="0">
                <a:schemeClr val="accent4"/>
              </a:gs>
              <a:gs pos="100000">
                <a:schemeClr val="accent4">
                  <a:lumMod val="75000"/>
                </a:schemeClr>
              </a:gs>
            </a:gsLst>
            <a:lin ang="27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endParaRPr lang="en-US" dirty="0">
              <a:solidFill>
                <a:schemeClr val="bg1"/>
              </a:solidFill>
            </a:endParaRPr>
          </a:p>
        </p:txBody>
      </p:sp>
      <p:sp>
        <p:nvSpPr>
          <p:cNvPr id="18" name="Text Placeholder 4"/>
          <p:cNvSpPr txBox="1">
            <a:spLocks/>
          </p:cNvSpPr>
          <p:nvPr userDrawn="1"/>
        </p:nvSpPr>
        <p:spPr bwMode="gray">
          <a:xfrm>
            <a:off x="0" y="6789874"/>
            <a:ext cx="9144000" cy="73152"/>
          </a:xfrm>
          <a:prstGeom prst="rect">
            <a:avLst/>
          </a:prstGeom>
          <a:gradFill>
            <a:gsLst>
              <a:gs pos="0">
                <a:schemeClr val="tx2"/>
              </a:gs>
              <a:gs pos="100000">
                <a:schemeClr val="accent1"/>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gn="ctr" defTabSz="457200" rtl="0" eaLnBrk="1" fontAlgn="base" hangingPunct="1">
              <a:spcBef>
                <a:spcPct val="0"/>
              </a:spcBef>
              <a:spcAft>
                <a:spcPct val="0"/>
              </a:spcAft>
              <a:buClr>
                <a:schemeClr val="accent2"/>
              </a:buClr>
              <a:buSzPct val="90000"/>
            </a:pPr>
            <a:endParaRPr lang="en-US" kern="1200" dirty="0">
              <a:solidFill>
                <a:schemeClr val="lt1"/>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28" r:id="rId3"/>
    <p:sldLayoutId id="2147483731" r:id="rId4"/>
    <p:sldLayoutId id="2147483751" r:id="rId5"/>
    <p:sldLayoutId id="2147483729" r:id="rId6"/>
    <p:sldLayoutId id="2147483734" r:id="rId7"/>
    <p:sldLayoutId id="2147483735" r:id="rId8"/>
    <p:sldLayoutId id="2147483736" r:id="rId9"/>
    <p:sldLayoutId id="2147483737" r:id="rId10"/>
    <p:sldLayoutId id="2147483752" r:id="rId11"/>
    <p:sldLayoutId id="2147483753" r:id="rId12"/>
  </p:sldLayoutIdLst>
  <p:timing>
    <p:tnLst>
      <p:par>
        <p:cTn id="1" dur="indefinite" restart="never" nodeType="tmRoot"/>
      </p:par>
    </p:tnLst>
  </p:timing>
  <p:hf hdr="0" ftr="0" dt="0"/>
  <p:txStyles>
    <p:titleStyle>
      <a:lvl1pPr algn="l" defTabSz="457200" rtl="0" eaLnBrk="0" fontAlgn="base" hangingPunct="0">
        <a:lnSpc>
          <a:spcPct val="90000"/>
        </a:lnSpc>
        <a:spcBef>
          <a:spcPct val="0"/>
        </a:spcBef>
        <a:spcAft>
          <a:spcPct val="0"/>
        </a:spcAft>
        <a:defRPr sz="3000" b="1" kern="1200">
          <a:solidFill>
            <a:schemeClr val="bg1"/>
          </a:solidFill>
          <a:latin typeface="+mj-lt"/>
          <a:ea typeface="MS PGothic" pitchFamily="34" charset="-128"/>
          <a:cs typeface="Arial" pitchFamily="34" charset="0"/>
        </a:defRPr>
      </a:lvl1pPr>
      <a:lvl2pPr algn="l" defTabSz="457200" rtl="0" eaLnBrk="0" fontAlgn="base" hangingPunct="0">
        <a:lnSpc>
          <a:spcPts val="3200"/>
        </a:lnSpc>
        <a:spcBef>
          <a:spcPct val="0"/>
        </a:spcBef>
        <a:spcAft>
          <a:spcPct val="0"/>
        </a:spcAft>
        <a:defRPr sz="3000">
          <a:solidFill>
            <a:srgbClr val="0093CF"/>
          </a:solidFill>
          <a:latin typeface="Arial" charset="0"/>
          <a:ea typeface="MS PGothic" pitchFamily="34" charset="-128"/>
          <a:cs typeface="ＭＳ Ｐゴシック" charset="-128"/>
        </a:defRPr>
      </a:lvl2pPr>
      <a:lvl3pPr algn="l" defTabSz="457200" rtl="0" eaLnBrk="0" fontAlgn="base" hangingPunct="0">
        <a:lnSpc>
          <a:spcPts val="3200"/>
        </a:lnSpc>
        <a:spcBef>
          <a:spcPct val="0"/>
        </a:spcBef>
        <a:spcAft>
          <a:spcPct val="0"/>
        </a:spcAft>
        <a:defRPr sz="3000">
          <a:solidFill>
            <a:srgbClr val="0093CF"/>
          </a:solidFill>
          <a:latin typeface="Arial" charset="0"/>
          <a:ea typeface="MS PGothic" pitchFamily="34" charset="-128"/>
          <a:cs typeface="ＭＳ Ｐゴシック" charset="-128"/>
        </a:defRPr>
      </a:lvl3pPr>
      <a:lvl4pPr algn="l" defTabSz="457200" rtl="0" eaLnBrk="0" fontAlgn="base" hangingPunct="0">
        <a:lnSpc>
          <a:spcPts val="3200"/>
        </a:lnSpc>
        <a:spcBef>
          <a:spcPct val="0"/>
        </a:spcBef>
        <a:spcAft>
          <a:spcPct val="0"/>
        </a:spcAft>
        <a:defRPr sz="3000">
          <a:solidFill>
            <a:srgbClr val="0093CF"/>
          </a:solidFill>
          <a:latin typeface="Arial" charset="0"/>
          <a:ea typeface="MS PGothic" pitchFamily="34" charset="-128"/>
          <a:cs typeface="ＭＳ Ｐゴシック" charset="-128"/>
        </a:defRPr>
      </a:lvl4pPr>
      <a:lvl5pPr algn="l" defTabSz="457200" rtl="0" eaLnBrk="0" fontAlgn="base" hangingPunct="0">
        <a:lnSpc>
          <a:spcPts val="3200"/>
        </a:lnSpc>
        <a:spcBef>
          <a:spcPct val="0"/>
        </a:spcBef>
        <a:spcAft>
          <a:spcPct val="0"/>
        </a:spcAft>
        <a:defRPr sz="3000">
          <a:solidFill>
            <a:srgbClr val="0093CF"/>
          </a:solidFill>
          <a:latin typeface="Arial" charset="0"/>
          <a:ea typeface="MS PGothic"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228600" indent="-228600" algn="l" defTabSz="457200" rtl="0" eaLnBrk="0" fontAlgn="base" hangingPunct="0">
        <a:lnSpc>
          <a:spcPct val="90000"/>
        </a:lnSpc>
        <a:spcBef>
          <a:spcPts val="2400"/>
        </a:spcBef>
        <a:spcAft>
          <a:spcPct val="0"/>
        </a:spcAft>
        <a:buClr>
          <a:schemeClr val="accent4"/>
        </a:buClr>
        <a:buSzPct val="100000"/>
        <a:buFont typeface="Wingdings 2" pitchFamily="18" charset="2"/>
        <a:buChar char=""/>
        <a:defRPr sz="2200" kern="1200">
          <a:solidFill>
            <a:schemeClr val="tx1"/>
          </a:solidFill>
          <a:latin typeface="+mn-lt"/>
          <a:ea typeface="MS PGothic" pitchFamily="34" charset="-128"/>
          <a:cs typeface="ＭＳ Ｐゴシック" charset="-128"/>
        </a:defRPr>
      </a:lvl1pPr>
      <a:lvl2pPr marL="517525" indent="-219075" algn="l" defTabSz="457200" rtl="0" eaLnBrk="0" fontAlgn="base" hangingPunct="0">
        <a:lnSpc>
          <a:spcPct val="90000"/>
        </a:lnSpc>
        <a:spcBef>
          <a:spcPts val="1200"/>
        </a:spcBef>
        <a:spcAft>
          <a:spcPct val="0"/>
        </a:spcAft>
        <a:buClr>
          <a:schemeClr val="accent4"/>
        </a:buClr>
        <a:buFont typeface="Arial" charset="0"/>
        <a:buChar char="–"/>
        <a:defRPr sz="2000" kern="1200">
          <a:solidFill>
            <a:schemeClr val="tx1"/>
          </a:solidFill>
          <a:latin typeface="+mn-lt"/>
          <a:ea typeface="MS PGothic" pitchFamily="34" charset="-128"/>
          <a:cs typeface="Arial"/>
        </a:defRPr>
      </a:lvl2pPr>
      <a:lvl3pPr marL="739775" indent="-163513" algn="l" defTabSz="457200" rtl="0" eaLnBrk="0" fontAlgn="base" hangingPunct="0">
        <a:lnSpc>
          <a:spcPct val="90000"/>
        </a:lnSpc>
        <a:spcBef>
          <a:spcPts val="600"/>
        </a:spcBef>
        <a:spcAft>
          <a:spcPct val="0"/>
        </a:spcAft>
        <a:buClr>
          <a:schemeClr val="accent4"/>
        </a:buClr>
        <a:buFont typeface="Arial" charset="0"/>
        <a:buChar char="•"/>
        <a:defRPr sz="1800" kern="1200">
          <a:solidFill>
            <a:schemeClr val="tx1"/>
          </a:solidFill>
          <a:latin typeface="+mn-lt"/>
          <a:ea typeface="MS PGothic" pitchFamily="34" charset="-128"/>
          <a:cs typeface="Arial"/>
        </a:defRPr>
      </a:lvl3pPr>
      <a:lvl4pPr marL="1030288" indent="-228600" algn="l" defTabSz="457200" rtl="0" eaLnBrk="0" fontAlgn="base" hangingPunct="0">
        <a:lnSpc>
          <a:spcPct val="90000"/>
        </a:lnSpc>
        <a:spcBef>
          <a:spcPts val="300"/>
        </a:spcBef>
        <a:spcAft>
          <a:spcPct val="0"/>
        </a:spcAft>
        <a:buClr>
          <a:schemeClr val="accent4"/>
        </a:buClr>
        <a:buFont typeface="Arial" charset="0"/>
        <a:buChar char="–"/>
        <a:defRPr sz="1600" kern="1200">
          <a:solidFill>
            <a:schemeClr val="tx1"/>
          </a:solidFill>
          <a:latin typeface="+mn-lt"/>
          <a:ea typeface="MS PGothic" pitchFamily="34" charset="-128"/>
          <a:cs typeface="Arial"/>
        </a:defRPr>
      </a:lvl4pPr>
      <a:lvl5pPr marL="1254125" indent="-165100" algn="l" defTabSz="457200" rtl="0" eaLnBrk="0" fontAlgn="base" hangingPunct="0">
        <a:lnSpc>
          <a:spcPct val="90000"/>
        </a:lnSpc>
        <a:spcBef>
          <a:spcPts val="150"/>
        </a:spcBef>
        <a:spcAft>
          <a:spcPct val="0"/>
        </a:spcAft>
        <a:buClr>
          <a:schemeClr val="accent4"/>
        </a:buClr>
        <a:buFont typeface="Wingdings" pitchFamily="2" charset="2"/>
        <a:buChar char=""/>
        <a:defRPr sz="1400" kern="1200">
          <a:solidFill>
            <a:schemeClr val="tx1"/>
          </a:solidFill>
          <a:latin typeface="+mn-lt"/>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2201" y="1900998"/>
            <a:ext cx="7609719" cy="1074992"/>
          </a:xfrm>
        </p:spPr>
        <p:txBody>
          <a:bodyPr/>
          <a:lstStyle/>
          <a:p>
            <a:pPr algn="ctr"/>
            <a:r>
              <a:rPr lang="en-US" dirty="0"/>
              <a:t>How Tox21 Risk Assessments Can Help Bridge Risk Management Uncertainties Facing 21st Century Regulatory Decisions</a:t>
            </a:r>
            <a:br>
              <a:rPr lang="en-US" dirty="0"/>
            </a:br>
            <a:endParaRPr lang="en-US" dirty="0"/>
          </a:p>
        </p:txBody>
      </p:sp>
      <p:sp>
        <p:nvSpPr>
          <p:cNvPr id="3" name="Subtitle 2"/>
          <p:cNvSpPr>
            <a:spLocks noGrp="1"/>
          </p:cNvSpPr>
          <p:nvPr>
            <p:ph type="subTitle" idx="1"/>
          </p:nvPr>
        </p:nvSpPr>
        <p:spPr>
          <a:xfrm>
            <a:off x="381681" y="5800256"/>
            <a:ext cx="7040880" cy="640080"/>
          </a:xfrm>
        </p:spPr>
        <p:txBody>
          <a:bodyPr/>
          <a:lstStyle/>
          <a:p>
            <a:r>
              <a:rPr lang="en-US" dirty="0" smtClean="0">
                <a:solidFill>
                  <a:schemeClr val="bg1"/>
                </a:solidFill>
              </a:rPr>
              <a:t>Steven Bradbury, Ph.D.</a:t>
            </a:r>
          </a:p>
          <a:p>
            <a:r>
              <a:rPr lang="en-US" dirty="0" smtClean="0">
                <a:solidFill>
                  <a:schemeClr val="bg1"/>
                </a:solidFill>
              </a:rPr>
              <a:t>Steven P. Bradbury and Associates, LLC</a:t>
            </a:r>
          </a:p>
          <a:p>
            <a:r>
              <a:rPr lang="en-US" dirty="0" smtClean="0">
                <a:solidFill>
                  <a:schemeClr val="bg1"/>
                </a:solidFill>
              </a:rPr>
              <a:t>www.spbradbury.com</a:t>
            </a:r>
          </a:p>
          <a:p>
            <a:endParaRPr lang="en-US" dirty="0"/>
          </a:p>
        </p:txBody>
      </p:sp>
    </p:spTree>
    <p:extLst>
      <p:ext uri="{BB962C8B-B14F-4D97-AF65-F5344CB8AC3E}">
        <p14:creationId xmlns:p14="http://schemas.microsoft.com/office/powerpoint/2010/main" xmlns="" val="4550894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bwMode="gray">
          <a:xfrm>
            <a:off x="6172200" y="4166777"/>
            <a:ext cx="1971675" cy="1832398"/>
          </a:xfrm>
          <a:custGeom>
            <a:avLst/>
            <a:gdLst>
              <a:gd name="connsiteX0" fmla="*/ 2019300 w 2019300"/>
              <a:gd name="connsiteY0" fmla="*/ 0 h 1543050"/>
              <a:gd name="connsiteX1" fmla="*/ 2019300 w 2019300"/>
              <a:gd name="connsiteY1" fmla="*/ 1543050 h 1543050"/>
              <a:gd name="connsiteX2" fmla="*/ 0 w 2019300"/>
              <a:gd name="connsiteY2" fmla="*/ 1543050 h 1543050"/>
            </a:gdLst>
            <a:ahLst/>
            <a:cxnLst>
              <a:cxn ang="0">
                <a:pos x="connsiteX0" y="connsiteY0"/>
              </a:cxn>
              <a:cxn ang="0">
                <a:pos x="connsiteX1" y="connsiteY1"/>
              </a:cxn>
              <a:cxn ang="0">
                <a:pos x="connsiteX2" y="connsiteY2"/>
              </a:cxn>
            </a:cxnLst>
            <a:rect l="l" t="t" r="r" b="b"/>
            <a:pathLst>
              <a:path w="2019300" h="1543050">
                <a:moveTo>
                  <a:pt x="2019300" y="0"/>
                </a:moveTo>
                <a:lnTo>
                  <a:pt x="2019300" y="1543050"/>
                </a:lnTo>
                <a:lnTo>
                  <a:pt x="0" y="1543050"/>
                </a:lnTo>
              </a:path>
            </a:pathLst>
          </a:custGeom>
          <a:noFill/>
          <a:ln w="28575">
            <a:solidFill>
              <a:schemeClr val="accent2">
                <a:lumMod val="50000"/>
              </a:schemeClr>
            </a:solidFill>
            <a:prstDash val="sysDash"/>
            <a:tailEnd type="triangle" w="lg" len="lg"/>
          </a:ln>
          <a:effectLst/>
        </p:spPr>
        <p:style>
          <a:lnRef idx="2">
            <a:scrgbClr r="0" g="0" b="0"/>
          </a:lnRef>
          <a:fillRef idx="1">
            <a:scrgbClr r="0" g="0" b="0"/>
          </a:fillRef>
          <a:effectRef idx="0">
            <a:scrgbClr r="0" g="0" b="0"/>
          </a:effectRef>
          <a:fontRef idx="minor">
            <a:schemeClr val="lt1"/>
          </a:fontRef>
        </p:style>
        <p:txBody>
          <a:bodyPr rtlCol="0" anchor="ctr"/>
          <a:lstStyle/>
          <a:p>
            <a:pPr algn="ctr"/>
            <a:endParaRPr lang="en-US" dirty="0"/>
          </a:p>
        </p:txBody>
      </p:sp>
      <p:sp>
        <p:nvSpPr>
          <p:cNvPr id="6" name="Rectangle 5"/>
          <p:cNvSpPr/>
          <p:nvPr/>
        </p:nvSpPr>
        <p:spPr bwMode="gray">
          <a:xfrm>
            <a:off x="1957389" y="745134"/>
            <a:ext cx="5143500" cy="3724275"/>
          </a:xfrm>
          <a:prstGeom prst="rect">
            <a:avLst/>
          </a:prstGeom>
          <a:solidFill>
            <a:schemeClr val="bg1"/>
          </a:solidFill>
          <a:ln>
            <a:solidFill>
              <a:schemeClr val="tx2"/>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rtlCol="0" anchor="t" anchorCtr="0"/>
          <a:lstStyle/>
          <a:p>
            <a:pPr>
              <a:lnSpc>
                <a:spcPct val="90000"/>
              </a:lnSpc>
              <a:spcBef>
                <a:spcPct val="20000"/>
              </a:spcBef>
            </a:pPr>
            <a:r>
              <a:rPr lang="en-US" sz="2000" b="1" dirty="0" smtClean="0">
                <a:solidFill>
                  <a:schemeClr val="tx1"/>
                </a:solidFill>
              </a:rPr>
              <a:t>Ecological Risk Assessment</a:t>
            </a:r>
          </a:p>
        </p:txBody>
      </p:sp>
      <p:sp>
        <p:nvSpPr>
          <p:cNvPr id="42" name="Text Placeholder 4"/>
          <p:cNvSpPr txBox="1">
            <a:spLocks/>
          </p:cNvSpPr>
          <p:nvPr/>
        </p:nvSpPr>
        <p:spPr bwMode="gray">
          <a:xfrm>
            <a:off x="2047083" y="1334864"/>
            <a:ext cx="4964112" cy="962845"/>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91440" rIns="91429" bIns="45715" numCol="1" rtlCol="0" anchor="t"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800" dirty="0" smtClean="0">
                <a:solidFill>
                  <a:schemeClr val="bg1"/>
                </a:solidFill>
              </a:rPr>
              <a:t>Problem Formulation</a:t>
            </a:r>
            <a:endParaRPr lang="en-US" sz="1800" dirty="0">
              <a:solidFill>
                <a:schemeClr val="bg1"/>
              </a:solidFill>
            </a:endParaRPr>
          </a:p>
        </p:txBody>
      </p:sp>
      <p:sp>
        <p:nvSpPr>
          <p:cNvPr id="43" name="Text Placeholder 4"/>
          <p:cNvSpPr txBox="1">
            <a:spLocks/>
          </p:cNvSpPr>
          <p:nvPr/>
        </p:nvSpPr>
        <p:spPr bwMode="gray">
          <a:xfrm>
            <a:off x="2931716" y="4782734"/>
            <a:ext cx="3194846" cy="600483"/>
          </a:xfrm>
          <a:prstGeom prst="rect">
            <a:avLst/>
          </a:prstGeom>
          <a:gradFill>
            <a:gsLst>
              <a:gs pos="0">
                <a:schemeClr val="accent4"/>
              </a:gs>
              <a:gs pos="100000">
                <a:schemeClr val="accent4">
                  <a:lumMod val="75000"/>
                </a:schemeClr>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lnSpc>
                <a:spcPct val="85000"/>
              </a:lnSpc>
              <a:spcBef>
                <a:spcPts val="0"/>
              </a:spcBef>
              <a:buClr>
                <a:schemeClr val="accent2"/>
              </a:buClr>
              <a:buSzPct val="90000"/>
            </a:pPr>
            <a:r>
              <a:rPr lang="en-US" sz="1800" dirty="0">
                <a:solidFill>
                  <a:schemeClr val="bg1"/>
                </a:solidFill>
              </a:rPr>
              <a:t>Communicating Results to the Risk Manager</a:t>
            </a:r>
          </a:p>
        </p:txBody>
      </p:sp>
      <p:sp>
        <p:nvSpPr>
          <p:cNvPr id="44" name="Text Placeholder 4"/>
          <p:cNvSpPr txBox="1">
            <a:spLocks/>
          </p:cNvSpPr>
          <p:nvPr/>
        </p:nvSpPr>
        <p:spPr bwMode="gray">
          <a:xfrm>
            <a:off x="261938" y="1100119"/>
            <a:ext cx="1476375" cy="1432336"/>
          </a:xfrm>
          <a:prstGeom prst="rect">
            <a:avLst/>
          </a:prstGeom>
          <a:gradFill>
            <a:gsLst>
              <a:gs pos="0">
                <a:schemeClr val="accent2"/>
              </a:gs>
              <a:gs pos="100000">
                <a:schemeClr val="accent2">
                  <a:lumMod val="75000"/>
                </a:schemeClr>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lnSpc>
                <a:spcPct val="85000"/>
              </a:lnSpc>
              <a:spcBef>
                <a:spcPts val="0"/>
              </a:spcBef>
              <a:buClr>
                <a:schemeClr val="accent2"/>
              </a:buClr>
              <a:buSzPct val="90000"/>
            </a:pPr>
            <a:r>
              <a:rPr lang="sv-SE" sz="1800" dirty="0">
                <a:solidFill>
                  <a:schemeClr val="bg1"/>
                </a:solidFill>
              </a:rPr>
              <a:t>Planning </a:t>
            </a:r>
            <a:br>
              <a:rPr lang="sv-SE" sz="1800" dirty="0">
                <a:solidFill>
                  <a:schemeClr val="bg1"/>
                </a:solidFill>
              </a:rPr>
            </a:br>
            <a:r>
              <a:rPr lang="sv-SE" sz="1800" dirty="0">
                <a:solidFill>
                  <a:schemeClr val="bg1"/>
                </a:solidFill>
              </a:rPr>
              <a:t>(Risk </a:t>
            </a:r>
            <a:r>
              <a:rPr lang="sv-SE" sz="1800" dirty="0" smtClean="0">
                <a:solidFill>
                  <a:schemeClr val="bg1"/>
                </a:solidFill>
              </a:rPr>
              <a:t>Assessor/</a:t>
            </a:r>
            <a:br>
              <a:rPr lang="sv-SE" sz="1800" dirty="0" smtClean="0">
                <a:solidFill>
                  <a:schemeClr val="bg1"/>
                </a:solidFill>
              </a:rPr>
            </a:br>
            <a:r>
              <a:rPr lang="sv-SE" sz="1800" dirty="0" smtClean="0">
                <a:solidFill>
                  <a:schemeClr val="bg1"/>
                </a:solidFill>
              </a:rPr>
              <a:t>Risk </a:t>
            </a:r>
            <a:r>
              <a:rPr lang="sv-SE" sz="1800" dirty="0">
                <a:solidFill>
                  <a:schemeClr val="bg1"/>
                </a:solidFill>
              </a:rPr>
              <a:t>Manager Dialogue)</a:t>
            </a:r>
          </a:p>
        </p:txBody>
      </p:sp>
      <p:sp>
        <p:nvSpPr>
          <p:cNvPr id="46" name="Text Placeholder 4"/>
          <p:cNvSpPr txBox="1">
            <a:spLocks/>
          </p:cNvSpPr>
          <p:nvPr/>
        </p:nvSpPr>
        <p:spPr bwMode="gray">
          <a:xfrm>
            <a:off x="2047083" y="2378261"/>
            <a:ext cx="4964112" cy="962845"/>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a:spcBef>
                <a:spcPts val="0"/>
              </a:spcBef>
            </a:pPr>
            <a:r>
              <a:rPr lang="en-US" sz="1800" dirty="0" smtClean="0">
                <a:solidFill>
                  <a:schemeClr val="bg1"/>
                </a:solidFill>
              </a:rPr>
              <a:t>Analysis</a:t>
            </a:r>
            <a:endParaRPr lang="en-US" sz="1800" dirty="0">
              <a:solidFill>
                <a:schemeClr val="bg1"/>
              </a:solidFill>
            </a:endParaRPr>
          </a:p>
        </p:txBody>
      </p:sp>
      <p:sp>
        <p:nvSpPr>
          <p:cNvPr id="47" name="Text Placeholder 4"/>
          <p:cNvSpPr txBox="1">
            <a:spLocks/>
          </p:cNvSpPr>
          <p:nvPr/>
        </p:nvSpPr>
        <p:spPr bwMode="gray">
          <a:xfrm>
            <a:off x="2047083" y="3421659"/>
            <a:ext cx="4964112" cy="962845"/>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91440" numCol="1" rtlCol="0" anchor="b"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800" dirty="0" smtClean="0">
                <a:solidFill>
                  <a:schemeClr val="bg1"/>
                </a:solidFill>
              </a:rPr>
              <a:t>Risk</a:t>
            </a:r>
            <a:r>
              <a:rPr lang="en-US" sz="1800" dirty="0">
                <a:solidFill>
                  <a:schemeClr val="bg1"/>
                </a:solidFill>
              </a:rPr>
              <a:t> </a:t>
            </a:r>
            <a:r>
              <a:rPr lang="en-US" sz="1800" dirty="0" smtClean="0">
                <a:solidFill>
                  <a:schemeClr val="bg1"/>
                </a:solidFill>
              </a:rPr>
              <a:t>Characterization</a:t>
            </a:r>
            <a:endParaRPr lang="en-US" sz="1800" dirty="0">
              <a:solidFill>
                <a:schemeClr val="bg1"/>
              </a:solidFill>
            </a:endParaRPr>
          </a:p>
        </p:txBody>
      </p:sp>
      <p:sp>
        <p:nvSpPr>
          <p:cNvPr id="49" name="Text Placeholder 4"/>
          <p:cNvSpPr txBox="1">
            <a:spLocks/>
          </p:cNvSpPr>
          <p:nvPr/>
        </p:nvSpPr>
        <p:spPr bwMode="gray">
          <a:xfrm>
            <a:off x="2931716" y="5698934"/>
            <a:ext cx="3194846" cy="600483"/>
          </a:xfrm>
          <a:prstGeom prst="rect">
            <a:avLst/>
          </a:prstGeom>
          <a:gradFill>
            <a:gsLst>
              <a:gs pos="0">
                <a:schemeClr val="accent4"/>
              </a:gs>
              <a:gs pos="100000">
                <a:schemeClr val="accent4">
                  <a:lumMod val="75000"/>
                </a:schemeClr>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lnSpc>
                <a:spcPct val="85000"/>
              </a:lnSpc>
              <a:spcBef>
                <a:spcPts val="0"/>
              </a:spcBef>
              <a:buClr>
                <a:schemeClr val="accent2"/>
              </a:buClr>
              <a:buSzPct val="90000"/>
            </a:pPr>
            <a:r>
              <a:rPr lang="en-US" sz="1800" dirty="0" smtClean="0">
                <a:solidFill>
                  <a:schemeClr val="bg1"/>
                </a:solidFill>
              </a:rPr>
              <a:t>Risk Management</a:t>
            </a:r>
            <a:endParaRPr lang="en-US" sz="1800" dirty="0">
              <a:solidFill>
                <a:schemeClr val="bg1"/>
              </a:solidFill>
            </a:endParaRPr>
          </a:p>
        </p:txBody>
      </p:sp>
      <p:sp>
        <p:nvSpPr>
          <p:cNvPr id="7" name="Down Arrow 6"/>
          <p:cNvSpPr/>
          <p:nvPr/>
        </p:nvSpPr>
        <p:spPr bwMode="gray">
          <a:xfrm>
            <a:off x="2740764" y="1816287"/>
            <a:ext cx="1919282" cy="2176872"/>
          </a:xfrm>
          <a:prstGeom prst="downArrow">
            <a:avLst>
              <a:gd name="adj1" fmla="val 67600"/>
              <a:gd name="adj2" fmla="val 36104"/>
            </a:avLst>
          </a:prstGeom>
          <a:gradFill flip="none" rotWithShape="1">
            <a:gsLst>
              <a:gs pos="0">
                <a:schemeClr val="tx2">
                  <a:alpha val="0"/>
                </a:schemeClr>
              </a:gs>
              <a:gs pos="38000">
                <a:schemeClr val="accent4"/>
              </a:gs>
            </a:gsLst>
            <a:lin ang="5400000" scaled="1"/>
            <a:tileRect/>
          </a:gradFill>
          <a:ln>
            <a:noFill/>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endParaRPr lang="en-US" sz="2000" b="1" dirty="0" smtClean="0">
              <a:solidFill>
                <a:schemeClr val="bg1"/>
              </a:solidFill>
            </a:endParaRPr>
          </a:p>
        </p:txBody>
      </p:sp>
      <p:sp>
        <p:nvSpPr>
          <p:cNvPr id="9" name="Rectangle 8"/>
          <p:cNvSpPr/>
          <p:nvPr/>
        </p:nvSpPr>
        <p:spPr>
          <a:xfrm>
            <a:off x="2998268" y="2589067"/>
            <a:ext cx="1404272" cy="480131"/>
          </a:xfrm>
          <a:prstGeom prst="rect">
            <a:avLst/>
          </a:prstGeom>
        </p:spPr>
        <p:txBody>
          <a:bodyPr wrap="square">
            <a:spAutoFit/>
          </a:bodyPr>
          <a:lstStyle/>
          <a:p>
            <a:pPr algn="ctr">
              <a:lnSpc>
                <a:spcPct val="90000"/>
              </a:lnSpc>
            </a:pPr>
            <a:r>
              <a:rPr lang="en-US" sz="1400" b="1" dirty="0" smtClean="0">
                <a:solidFill>
                  <a:schemeClr val="bg1"/>
                </a:solidFill>
                <a:latin typeface="+mn-lt"/>
              </a:rPr>
              <a:t>Characterization  </a:t>
            </a:r>
            <a:r>
              <a:rPr lang="en-US" sz="1400" b="1" dirty="0">
                <a:solidFill>
                  <a:schemeClr val="bg1"/>
                </a:solidFill>
                <a:latin typeface="+mn-lt"/>
              </a:rPr>
              <a:t>of Exposure</a:t>
            </a:r>
          </a:p>
        </p:txBody>
      </p:sp>
      <p:sp>
        <p:nvSpPr>
          <p:cNvPr id="55" name="Down Arrow 54"/>
          <p:cNvSpPr/>
          <p:nvPr/>
        </p:nvSpPr>
        <p:spPr bwMode="gray">
          <a:xfrm>
            <a:off x="4693388" y="1816287"/>
            <a:ext cx="1919282" cy="2176872"/>
          </a:xfrm>
          <a:prstGeom prst="downArrow">
            <a:avLst>
              <a:gd name="adj1" fmla="val 67600"/>
              <a:gd name="adj2" fmla="val 36104"/>
            </a:avLst>
          </a:prstGeom>
          <a:gradFill flip="none" rotWithShape="1">
            <a:gsLst>
              <a:gs pos="0">
                <a:schemeClr val="tx2">
                  <a:alpha val="0"/>
                </a:schemeClr>
              </a:gs>
              <a:gs pos="38000">
                <a:schemeClr val="accent4"/>
              </a:gs>
            </a:gsLst>
            <a:lin ang="5400000" scaled="1"/>
            <a:tileRect/>
          </a:gradFill>
          <a:ln>
            <a:noFill/>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endParaRPr lang="en-US" sz="2000" b="1" dirty="0" smtClean="0">
              <a:solidFill>
                <a:schemeClr val="bg1"/>
              </a:solidFill>
            </a:endParaRPr>
          </a:p>
        </p:txBody>
      </p:sp>
      <p:sp>
        <p:nvSpPr>
          <p:cNvPr id="54" name="Rectangle 53"/>
          <p:cNvSpPr/>
          <p:nvPr/>
        </p:nvSpPr>
        <p:spPr>
          <a:xfrm>
            <a:off x="4950893" y="2492117"/>
            <a:ext cx="1404272" cy="674031"/>
          </a:xfrm>
          <a:prstGeom prst="rect">
            <a:avLst/>
          </a:prstGeom>
        </p:spPr>
        <p:txBody>
          <a:bodyPr wrap="square">
            <a:spAutoFit/>
          </a:bodyPr>
          <a:lstStyle/>
          <a:p>
            <a:pPr algn="ctr">
              <a:lnSpc>
                <a:spcPct val="90000"/>
              </a:lnSpc>
            </a:pPr>
            <a:r>
              <a:rPr lang="en-US" sz="1400" b="1" dirty="0" smtClean="0">
                <a:solidFill>
                  <a:schemeClr val="bg1"/>
                </a:solidFill>
                <a:latin typeface="+mn-lt"/>
              </a:rPr>
              <a:t>Characterization  </a:t>
            </a:r>
            <a:r>
              <a:rPr lang="en-US" sz="1400" b="1" dirty="0">
                <a:solidFill>
                  <a:schemeClr val="bg1"/>
                </a:solidFill>
                <a:latin typeface="+mn-lt"/>
              </a:rPr>
              <a:t>of </a:t>
            </a:r>
            <a:r>
              <a:rPr lang="en-US" sz="1400" b="1" dirty="0" smtClean="0">
                <a:solidFill>
                  <a:schemeClr val="bg1"/>
                </a:solidFill>
                <a:latin typeface="+mn-lt"/>
              </a:rPr>
              <a:t>Ecological Effects</a:t>
            </a:r>
            <a:endParaRPr lang="en-US" sz="1400" b="1" dirty="0">
              <a:solidFill>
                <a:schemeClr val="bg1"/>
              </a:solidFill>
              <a:latin typeface="+mn-lt"/>
            </a:endParaRPr>
          </a:p>
        </p:txBody>
      </p:sp>
      <p:sp>
        <p:nvSpPr>
          <p:cNvPr id="10" name="Left-Right Arrow 9"/>
          <p:cNvSpPr/>
          <p:nvPr/>
        </p:nvSpPr>
        <p:spPr bwMode="gray">
          <a:xfrm>
            <a:off x="1656556" y="1659124"/>
            <a:ext cx="438151" cy="314325"/>
          </a:xfrm>
          <a:prstGeom prst="leftRightArrow">
            <a:avLst/>
          </a:prstGeom>
          <a:solidFill>
            <a:schemeClr val="accent2">
              <a:lumMod val="50000"/>
            </a:schemeClr>
          </a:solidFill>
          <a:ln>
            <a:noFill/>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endParaRPr lang="en-US" sz="2000" b="1" dirty="0" smtClean="0">
              <a:solidFill>
                <a:schemeClr val="bg1"/>
              </a:solidFill>
            </a:endParaRPr>
          </a:p>
        </p:txBody>
      </p:sp>
      <p:sp>
        <p:nvSpPr>
          <p:cNvPr id="57" name="Left-Right Arrow 56"/>
          <p:cNvSpPr/>
          <p:nvPr/>
        </p:nvSpPr>
        <p:spPr bwMode="gray">
          <a:xfrm rot="16200000">
            <a:off x="4310064" y="4446417"/>
            <a:ext cx="438151" cy="314325"/>
          </a:xfrm>
          <a:prstGeom prst="leftRightArrow">
            <a:avLst/>
          </a:prstGeom>
          <a:solidFill>
            <a:schemeClr val="accent1"/>
          </a:solidFill>
          <a:ln>
            <a:noFill/>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endParaRPr lang="en-US" sz="2000" b="1" dirty="0" smtClean="0">
              <a:solidFill>
                <a:schemeClr val="bg1"/>
              </a:solidFill>
            </a:endParaRPr>
          </a:p>
        </p:txBody>
      </p:sp>
      <p:sp>
        <p:nvSpPr>
          <p:cNvPr id="58" name="Left-Right Arrow 57"/>
          <p:cNvSpPr/>
          <p:nvPr/>
        </p:nvSpPr>
        <p:spPr bwMode="gray">
          <a:xfrm rot="16200000">
            <a:off x="4310064" y="5378455"/>
            <a:ext cx="438151" cy="314325"/>
          </a:xfrm>
          <a:prstGeom prst="leftRightArrow">
            <a:avLst/>
          </a:prstGeom>
          <a:solidFill>
            <a:schemeClr val="accent1"/>
          </a:solidFill>
          <a:ln>
            <a:noFill/>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endParaRPr lang="en-US" sz="2000" b="1" dirty="0" smtClean="0">
              <a:solidFill>
                <a:schemeClr val="bg1"/>
              </a:solidFill>
            </a:endParaRPr>
          </a:p>
        </p:txBody>
      </p:sp>
      <p:sp>
        <p:nvSpPr>
          <p:cNvPr id="59" name="Text Placeholder 4"/>
          <p:cNvSpPr txBox="1">
            <a:spLocks/>
          </p:cNvSpPr>
          <p:nvPr/>
        </p:nvSpPr>
        <p:spPr bwMode="gray">
          <a:xfrm>
            <a:off x="7405688" y="1334864"/>
            <a:ext cx="1476375" cy="3049640"/>
          </a:xfrm>
          <a:prstGeom prst="rect">
            <a:avLst/>
          </a:prstGeom>
          <a:gradFill>
            <a:gsLst>
              <a:gs pos="0">
                <a:schemeClr val="accent2"/>
              </a:gs>
              <a:gs pos="100000">
                <a:schemeClr val="accent2">
                  <a:lumMod val="75000"/>
                </a:schemeClr>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lnSpc>
                <a:spcPct val="85000"/>
              </a:lnSpc>
              <a:spcBef>
                <a:spcPts val="0"/>
              </a:spcBef>
              <a:buClr>
                <a:schemeClr val="accent2"/>
              </a:buClr>
              <a:buSzPct val="90000"/>
            </a:pPr>
            <a:r>
              <a:rPr lang="sv-SE" sz="1800" dirty="0" smtClean="0">
                <a:solidFill>
                  <a:schemeClr val="bg1"/>
                </a:solidFill>
              </a:rPr>
              <a:t>As</a:t>
            </a:r>
            <a:br>
              <a:rPr lang="sv-SE" sz="1800" dirty="0" smtClean="0">
                <a:solidFill>
                  <a:schemeClr val="bg1"/>
                </a:solidFill>
              </a:rPr>
            </a:br>
            <a:r>
              <a:rPr lang="sv-SE" sz="1800" dirty="0" smtClean="0">
                <a:solidFill>
                  <a:schemeClr val="bg1"/>
                </a:solidFill>
              </a:rPr>
              <a:t>Necessary: Acquire Data, Iterate Process, Monitor Results</a:t>
            </a:r>
            <a:endParaRPr lang="sv-SE" sz="1800" dirty="0">
              <a:solidFill>
                <a:schemeClr val="bg1"/>
              </a:solidFill>
            </a:endParaRPr>
          </a:p>
        </p:txBody>
      </p:sp>
      <p:sp>
        <p:nvSpPr>
          <p:cNvPr id="60" name="Left-Right Arrow 59"/>
          <p:cNvSpPr/>
          <p:nvPr/>
        </p:nvSpPr>
        <p:spPr bwMode="gray">
          <a:xfrm>
            <a:off x="7011195" y="1659124"/>
            <a:ext cx="438151" cy="314325"/>
          </a:xfrm>
          <a:prstGeom prst="leftRightArrow">
            <a:avLst/>
          </a:prstGeom>
          <a:solidFill>
            <a:schemeClr val="accent2">
              <a:lumMod val="50000"/>
            </a:schemeClr>
          </a:solidFill>
          <a:ln>
            <a:noFill/>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endParaRPr lang="en-US" sz="2000" b="1" dirty="0" smtClean="0">
              <a:solidFill>
                <a:schemeClr val="bg1"/>
              </a:solidFill>
            </a:endParaRPr>
          </a:p>
        </p:txBody>
      </p:sp>
      <p:sp>
        <p:nvSpPr>
          <p:cNvPr id="61" name="Left-Right Arrow 60"/>
          <p:cNvSpPr/>
          <p:nvPr/>
        </p:nvSpPr>
        <p:spPr bwMode="gray">
          <a:xfrm>
            <a:off x="7011195" y="2702520"/>
            <a:ext cx="438151" cy="314325"/>
          </a:xfrm>
          <a:prstGeom prst="leftRightArrow">
            <a:avLst/>
          </a:prstGeom>
          <a:solidFill>
            <a:schemeClr val="accent2">
              <a:lumMod val="50000"/>
            </a:schemeClr>
          </a:solidFill>
          <a:ln>
            <a:noFill/>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endParaRPr lang="en-US" sz="2000" b="1" dirty="0" smtClean="0">
              <a:solidFill>
                <a:schemeClr val="bg1"/>
              </a:solidFill>
            </a:endParaRPr>
          </a:p>
        </p:txBody>
      </p:sp>
      <p:sp>
        <p:nvSpPr>
          <p:cNvPr id="62" name="Left-Right Arrow 61"/>
          <p:cNvSpPr/>
          <p:nvPr/>
        </p:nvSpPr>
        <p:spPr bwMode="gray">
          <a:xfrm>
            <a:off x="7011195" y="3676248"/>
            <a:ext cx="438151" cy="314325"/>
          </a:xfrm>
          <a:prstGeom prst="leftRightArrow">
            <a:avLst/>
          </a:prstGeom>
          <a:solidFill>
            <a:schemeClr val="accent2">
              <a:lumMod val="50000"/>
            </a:schemeClr>
          </a:solidFill>
          <a:ln>
            <a:noFill/>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endParaRPr lang="en-US" sz="2000" b="1" dirty="0" smtClean="0">
              <a:solidFill>
                <a:schemeClr val="bg1"/>
              </a:solidFill>
            </a:endParaRPr>
          </a:p>
        </p:txBody>
      </p:sp>
    </p:spTree>
    <p:extLst>
      <p:ext uri="{BB962C8B-B14F-4D97-AF65-F5344CB8AC3E}">
        <p14:creationId xmlns:p14="http://schemas.microsoft.com/office/powerpoint/2010/main" xmlns="" val="411544810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87767" y="-210306"/>
            <a:ext cx="8686800" cy="1106311"/>
          </a:xfrm>
        </p:spPr>
        <p:txBody>
          <a:bodyPr/>
          <a:lstStyle/>
          <a:p>
            <a:pPr algn="ctr"/>
            <a:r>
              <a:rPr lang="en-US" altLang="en-US" sz="2400" dirty="0"/>
              <a:t>Tiered Assessment Process</a:t>
            </a:r>
            <a:br>
              <a:rPr lang="en-US" altLang="en-US" sz="2400" dirty="0"/>
            </a:br>
            <a:r>
              <a:rPr lang="en-US" altLang="en-US" sz="2400" dirty="0"/>
              <a:t>Assessment Uncertainties and Risk Management Decisions</a:t>
            </a:r>
          </a:p>
        </p:txBody>
      </p:sp>
      <p:grpSp>
        <p:nvGrpSpPr>
          <p:cNvPr id="33795" name="Group 3"/>
          <p:cNvGrpSpPr>
            <a:grpSpLocks/>
          </p:cNvGrpSpPr>
          <p:nvPr/>
        </p:nvGrpSpPr>
        <p:grpSpPr bwMode="auto">
          <a:xfrm>
            <a:off x="2992967" y="1745545"/>
            <a:ext cx="3087511" cy="3668889"/>
            <a:chOff x="496" y="1055"/>
            <a:chExt cx="1945" cy="2600"/>
          </a:xfrm>
        </p:grpSpPr>
        <p:grpSp>
          <p:nvGrpSpPr>
            <p:cNvPr id="33798" name="Group 4"/>
            <p:cNvGrpSpPr>
              <a:grpSpLocks/>
            </p:cNvGrpSpPr>
            <p:nvPr/>
          </p:nvGrpSpPr>
          <p:grpSpPr bwMode="auto">
            <a:xfrm>
              <a:off x="496" y="1811"/>
              <a:ext cx="698" cy="444"/>
              <a:chOff x="496" y="1811"/>
              <a:chExt cx="698" cy="444"/>
            </a:xfrm>
          </p:grpSpPr>
          <p:sp>
            <p:nvSpPr>
              <p:cNvPr id="33941" name="Freeform 5"/>
              <p:cNvSpPr>
                <a:spLocks/>
              </p:cNvSpPr>
              <p:nvPr/>
            </p:nvSpPr>
            <p:spPr bwMode="auto">
              <a:xfrm>
                <a:off x="496" y="1811"/>
                <a:ext cx="698" cy="444"/>
              </a:xfrm>
              <a:custGeom>
                <a:avLst/>
                <a:gdLst>
                  <a:gd name="T0" fmla="*/ 0 w 1398"/>
                  <a:gd name="T1" fmla="*/ 1 h 888"/>
                  <a:gd name="T2" fmla="*/ 0 w 1398"/>
                  <a:gd name="T3" fmla="*/ 1 h 888"/>
                  <a:gd name="T4" fmla="*/ 0 w 1398"/>
                  <a:gd name="T5" fmla="*/ 1 h 888"/>
                  <a:gd name="T6" fmla="*/ 0 w 1398"/>
                  <a:gd name="T7" fmla="*/ 1 h 888"/>
                  <a:gd name="T8" fmla="*/ 0 w 1398"/>
                  <a:gd name="T9" fmla="*/ 1 h 888"/>
                  <a:gd name="T10" fmla="*/ 0 w 1398"/>
                  <a:gd name="T11" fmla="*/ 1 h 888"/>
                  <a:gd name="T12" fmla="*/ 0 w 1398"/>
                  <a:gd name="T13" fmla="*/ 1 h 888"/>
                  <a:gd name="T14" fmla="*/ 0 w 1398"/>
                  <a:gd name="T15" fmla="*/ 1 h 888"/>
                  <a:gd name="T16" fmla="*/ 0 w 1398"/>
                  <a:gd name="T17" fmla="*/ 1 h 888"/>
                  <a:gd name="T18" fmla="*/ 0 w 1398"/>
                  <a:gd name="T19" fmla="*/ 1 h 888"/>
                  <a:gd name="T20" fmla="*/ 0 w 1398"/>
                  <a:gd name="T21" fmla="*/ 1 h 888"/>
                  <a:gd name="T22" fmla="*/ 0 w 1398"/>
                  <a:gd name="T23" fmla="*/ 1 h 888"/>
                  <a:gd name="T24" fmla="*/ 0 w 1398"/>
                  <a:gd name="T25" fmla="*/ 1 h 888"/>
                  <a:gd name="T26" fmla="*/ 0 w 1398"/>
                  <a:gd name="T27" fmla="*/ 1 h 888"/>
                  <a:gd name="T28" fmla="*/ 0 w 1398"/>
                  <a:gd name="T29" fmla="*/ 1 h 888"/>
                  <a:gd name="T30" fmla="*/ 0 w 1398"/>
                  <a:gd name="T31" fmla="*/ 1 h 888"/>
                  <a:gd name="T32" fmla="*/ 0 w 1398"/>
                  <a:gd name="T33" fmla="*/ 1 h 888"/>
                  <a:gd name="T34" fmla="*/ 0 w 1398"/>
                  <a:gd name="T35" fmla="*/ 1 h 888"/>
                  <a:gd name="T36" fmla="*/ 0 w 1398"/>
                  <a:gd name="T37" fmla="*/ 1 h 888"/>
                  <a:gd name="T38" fmla="*/ 0 w 1398"/>
                  <a:gd name="T39" fmla="*/ 1 h 888"/>
                  <a:gd name="T40" fmla="*/ 0 w 1398"/>
                  <a:gd name="T41" fmla="*/ 1 h 888"/>
                  <a:gd name="T42" fmla="*/ 0 w 1398"/>
                  <a:gd name="T43" fmla="*/ 1 h 888"/>
                  <a:gd name="T44" fmla="*/ 0 w 1398"/>
                  <a:gd name="T45" fmla="*/ 1 h 888"/>
                  <a:gd name="T46" fmla="*/ 0 w 1398"/>
                  <a:gd name="T47" fmla="*/ 1 h 888"/>
                  <a:gd name="T48" fmla="*/ 0 w 1398"/>
                  <a:gd name="T49" fmla="*/ 1 h 888"/>
                  <a:gd name="T50" fmla="*/ 0 w 1398"/>
                  <a:gd name="T51" fmla="*/ 1 h 888"/>
                  <a:gd name="T52" fmla="*/ 0 w 1398"/>
                  <a:gd name="T53" fmla="*/ 1 h 888"/>
                  <a:gd name="T54" fmla="*/ 0 w 1398"/>
                  <a:gd name="T55" fmla="*/ 1 h 888"/>
                  <a:gd name="T56" fmla="*/ 0 w 1398"/>
                  <a:gd name="T57" fmla="*/ 1 h 888"/>
                  <a:gd name="T58" fmla="*/ 0 w 1398"/>
                  <a:gd name="T59" fmla="*/ 1 h 888"/>
                  <a:gd name="T60" fmla="*/ 0 w 1398"/>
                  <a:gd name="T61" fmla="*/ 1 h 888"/>
                  <a:gd name="T62" fmla="*/ 0 w 1398"/>
                  <a:gd name="T63" fmla="*/ 1 h 888"/>
                  <a:gd name="T64" fmla="*/ 0 w 1398"/>
                  <a:gd name="T65" fmla="*/ 1 h 888"/>
                  <a:gd name="T66" fmla="*/ 0 w 1398"/>
                  <a:gd name="T67" fmla="*/ 1 h 888"/>
                  <a:gd name="T68" fmla="*/ 0 w 1398"/>
                  <a:gd name="T69" fmla="*/ 1 h 888"/>
                  <a:gd name="T70" fmla="*/ 0 w 1398"/>
                  <a:gd name="T71" fmla="*/ 1 h 888"/>
                  <a:gd name="T72" fmla="*/ 0 w 1398"/>
                  <a:gd name="T73" fmla="*/ 1 h 888"/>
                  <a:gd name="T74" fmla="*/ 0 w 1398"/>
                  <a:gd name="T75" fmla="*/ 1 h 888"/>
                  <a:gd name="T76" fmla="*/ 0 w 1398"/>
                  <a:gd name="T77" fmla="*/ 1 h 888"/>
                  <a:gd name="T78" fmla="*/ 0 w 1398"/>
                  <a:gd name="T79" fmla="*/ 1 h 888"/>
                  <a:gd name="T80" fmla="*/ 0 w 1398"/>
                  <a:gd name="T81" fmla="*/ 1 h 888"/>
                  <a:gd name="T82" fmla="*/ 0 w 1398"/>
                  <a:gd name="T83" fmla="*/ 1 h 888"/>
                  <a:gd name="T84" fmla="*/ 0 w 1398"/>
                  <a:gd name="T85" fmla="*/ 1 h 888"/>
                  <a:gd name="T86" fmla="*/ 0 w 1398"/>
                  <a:gd name="T87" fmla="*/ 1 h 888"/>
                  <a:gd name="T88" fmla="*/ 0 w 1398"/>
                  <a:gd name="T89" fmla="*/ 1 h 888"/>
                  <a:gd name="T90" fmla="*/ 0 w 1398"/>
                  <a:gd name="T91" fmla="*/ 1 h 888"/>
                  <a:gd name="T92" fmla="*/ 0 w 1398"/>
                  <a:gd name="T93" fmla="*/ 1 h 888"/>
                  <a:gd name="T94" fmla="*/ 0 w 1398"/>
                  <a:gd name="T95" fmla="*/ 1 h 888"/>
                  <a:gd name="T96" fmla="*/ 0 w 1398"/>
                  <a:gd name="T97" fmla="*/ 1 h 888"/>
                  <a:gd name="T98" fmla="*/ 0 w 1398"/>
                  <a:gd name="T99" fmla="*/ 1 h 888"/>
                  <a:gd name="T100" fmla="*/ 0 w 1398"/>
                  <a:gd name="T101" fmla="*/ 1 h 888"/>
                  <a:gd name="T102" fmla="*/ 0 w 1398"/>
                  <a:gd name="T103" fmla="*/ 1 h 888"/>
                  <a:gd name="T104" fmla="*/ 0 w 1398"/>
                  <a:gd name="T105" fmla="*/ 1 h 888"/>
                  <a:gd name="T106" fmla="*/ 0 w 1398"/>
                  <a:gd name="T107" fmla="*/ 0 h 8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98" h="888">
                    <a:moveTo>
                      <a:pt x="1398" y="0"/>
                    </a:moveTo>
                    <a:lnTo>
                      <a:pt x="1254" y="2"/>
                    </a:lnTo>
                    <a:lnTo>
                      <a:pt x="1116" y="7"/>
                    </a:lnTo>
                    <a:lnTo>
                      <a:pt x="1048" y="10"/>
                    </a:lnTo>
                    <a:lnTo>
                      <a:pt x="981" y="15"/>
                    </a:lnTo>
                    <a:lnTo>
                      <a:pt x="917" y="19"/>
                    </a:lnTo>
                    <a:lnTo>
                      <a:pt x="853" y="26"/>
                    </a:lnTo>
                    <a:lnTo>
                      <a:pt x="792" y="31"/>
                    </a:lnTo>
                    <a:lnTo>
                      <a:pt x="732" y="39"/>
                    </a:lnTo>
                    <a:lnTo>
                      <a:pt x="674" y="47"/>
                    </a:lnTo>
                    <a:lnTo>
                      <a:pt x="617" y="55"/>
                    </a:lnTo>
                    <a:lnTo>
                      <a:pt x="562" y="63"/>
                    </a:lnTo>
                    <a:lnTo>
                      <a:pt x="508" y="74"/>
                    </a:lnTo>
                    <a:lnTo>
                      <a:pt x="458" y="82"/>
                    </a:lnTo>
                    <a:lnTo>
                      <a:pt x="410" y="93"/>
                    </a:lnTo>
                    <a:lnTo>
                      <a:pt x="364" y="104"/>
                    </a:lnTo>
                    <a:lnTo>
                      <a:pt x="319" y="115"/>
                    </a:lnTo>
                    <a:lnTo>
                      <a:pt x="277" y="128"/>
                    </a:lnTo>
                    <a:lnTo>
                      <a:pt x="239" y="139"/>
                    </a:lnTo>
                    <a:lnTo>
                      <a:pt x="202" y="152"/>
                    </a:lnTo>
                    <a:lnTo>
                      <a:pt x="169" y="167"/>
                    </a:lnTo>
                    <a:lnTo>
                      <a:pt x="138" y="179"/>
                    </a:lnTo>
                    <a:lnTo>
                      <a:pt x="111" y="194"/>
                    </a:lnTo>
                    <a:lnTo>
                      <a:pt x="85" y="208"/>
                    </a:lnTo>
                    <a:lnTo>
                      <a:pt x="63" y="223"/>
                    </a:lnTo>
                    <a:lnTo>
                      <a:pt x="44" y="239"/>
                    </a:lnTo>
                    <a:lnTo>
                      <a:pt x="29" y="253"/>
                    </a:lnTo>
                    <a:lnTo>
                      <a:pt x="17" y="269"/>
                    </a:lnTo>
                    <a:lnTo>
                      <a:pt x="9" y="285"/>
                    </a:lnTo>
                    <a:lnTo>
                      <a:pt x="2" y="301"/>
                    </a:lnTo>
                    <a:lnTo>
                      <a:pt x="0" y="317"/>
                    </a:lnTo>
                    <a:lnTo>
                      <a:pt x="0" y="498"/>
                    </a:lnTo>
                    <a:lnTo>
                      <a:pt x="2" y="510"/>
                    </a:lnTo>
                    <a:lnTo>
                      <a:pt x="4" y="523"/>
                    </a:lnTo>
                    <a:lnTo>
                      <a:pt x="10" y="536"/>
                    </a:lnTo>
                    <a:lnTo>
                      <a:pt x="17" y="549"/>
                    </a:lnTo>
                    <a:lnTo>
                      <a:pt x="27" y="560"/>
                    </a:lnTo>
                    <a:lnTo>
                      <a:pt x="38" y="573"/>
                    </a:lnTo>
                    <a:lnTo>
                      <a:pt x="51" y="584"/>
                    </a:lnTo>
                    <a:lnTo>
                      <a:pt x="67" y="595"/>
                    </a:lnTo>
                    <a:lnTo>
                      <a:pt x="85" y="606"/>
                    </a:lnTo>
                    <a:lnTo>
                      <a:pt x="104" y="619"/>
                    </a:lnTo>
                    <a:lnTo>
                      <a:pt x="125" y="629"/>
                    </a:lnTo>
                    <a:lnTo>
                      <a:pt x="148" y="640"/>
                    </a:lnTo>
                    <a:lnTo>
                      <a:pt x="174" y="651"/>
                    </a:lnTo>
                    <a:lnTo>
                      <a:pt x="199" y="662"/>
                    </a:lnTo>
                    <a:lnTo>
                      <a:pt x="226" y="670"/>
                    </a:lnTo>
                    <a:lnTo>
                      <a:pt x="257" y="682"/>
                    </a:lnTo>
                    <a:lnTo>
                      <a:pt x="289" y="691"/>
                    </a:lnTo>
                    <a:lnTo>
                      <a:pt x="321" y="701"/>
                    </a:lnTo>
                    <a:lnTo>
                      <a:pt x="356" y="709"/>
                    </a:lnTo>
                    <a:lnTo>
                      <a:pt x="393" y="718"/>
                    </a:lnTo>
                    <a:lnTo>
                      <a:pt x="430" y="728"/>
                    </a:lnTo>
                    <a:lnTo>
                      <a:pt x="469" y="734"/>
                    </a:lnTo>
                    <a:lnTo>
                      <a:pt x="509" y="744"/>
                    </a:lnTo>
                    <a:lnTo>
                      <a:pt x="550" y="750"/>
                    </a:lnTo>
                    <a:lnTo>
                      <a:pt x="594" y="758"/>
                    </a:lnTo>
                    <a:lnTo>
                      <a:pt x="639" y="765"/>
                    </a:lnTo>
                    <a:lnTo>
                      <a:pt x="685" y="771"/>
                    </a:lnTo>
                    <a:lnTo>
                      <a:pt x="732" y="778"/>
                    </a:lnTo>
                    <a:lnTo>
                      <a:pt x="829" y="789"/>
                    </a:lnTo>
                    <a:lnTo>
                      <a:pt x="931" y="798"/>
                    </a:lnTo>
                    <a:lnTo>
                      <a:pt x="931" y="888"/>
                    </a:lnTo>
                    <a:lnTo>
                      <a:pt x="1398" y="725"/>
                    </a:lnTo>
                    <a:lnTo>
                      <a:pt x="931" y="526"/>
                    </a:lnTo>
                    <a:lnTo>
                      <a:pt x="931" y="616"/>
                    </a:lnTo>
                    <a:lnTo>
                      <a:pt x="853" y="610"/>
                    </a:lnTo>
                    <a:lnTo>
                      <a:pt x="778" y="602"/>
                    </a:lnTo>
                    <a:lnTo>
                      <a:pt x="705" y="594"/>
                    </a:lnTo>
                    <a:lnTo>
                      <a:pt x="636" y="582"/>
                    </a:lnTo>
                    <a:lnTo>
                      <a:pt x="569" y="573"/>
                    </a:lnTo>
                    <a:lnTo>
                      <a:pt x="505" y="562"/>
                    </a:lnTo>
                    <a:lnTo>
                      <a:pt x="444" y="549"/>
                    </a:lnTo>
                    <a:lnTo>
                      <a:pt x="385" y="536"/>
                    </a:lnTo>
                    <a:lnTo>
                      <a:pt x="330" y="523"/>
                    </a:lnTo>
                    <a:lnTo>
                      <a:pt x="279" y="507"/>
                    </a:lnTo>
                    <a:lnTo>
                      <a:pt x="232" y="493"/>
                    </a:lnTo>
                    <a:lnTo>
                      <a:pt x="189" y="477"/>
                    </a:lnTo>
                    <a:lnTo>
                      <a:pt x="149" y="461"/>
                    </a:lnTo>
                    <a:lnTo>
                      <a:pt x="115" y="443"/>
                    </a:lnTo>
                    <a:lnTo>
                      <a:pt x="85" y="426"/>
                    </a:lnTo>
                    <a:lnTo>
                      <a:pt x="58" y="408"/>
                    </a:lnTo>
                    <a:lnTo>
                      <a:pt x="75" y="395"/>
                    </a:lnTo>
                    <a:lnTo>
                      <a:pt x="95" y="384"/>
                    </a:lnTo>
                    <a:lnTo>
                      <a:pt x="117" y="371"/>
                    </a:lnTo>
                    <a:lnTo>
                      <a:pt x="141" y="360"/>
                    </a:lnTo>
                    <a:lnTo>
                      <a:pt x="166" y="349"/>
                    </a:lnTo>
                    <a:lnTo>
                      <a:pt x="195" y="338"/>
                    </a:lnTo>
                    <a:lnTo>
                      <a:pt x="225" y="326"/>
                    </a:lnTo>
                    <a:lnTo>
                      <a:pt x="255" y="317"/>
                    </a:lnTo>
                    <a:lnTo>
                      <a:pt x="289" y="306"/>
                    </a:lnTo>
                    <a:lnTo>
                      <a:pt x="323" y="296"/>
                    </a:lnTo>
                    <a:lnTo>
                      <a:pt x="358" y="287"/>
                    </a:lnTo>
                    <a:lnTo>
                      <a:pt x="397" y="279"/>
                    </a:lnTo>
                    <a:lnTo>
                      <a:pt x="435" y="269"/>
                    </a:lnTo>
                    <a:lnTo>
                      <a:pt x="476" y="259"/>
                    </a:lnTo>
                    <a:lnTo>
                      <a:pt x="519" y="253"/>
                    </a:lnTo>
                    <a:lnTo>
                      <a:pt x="562" y="245"/>
                    </a:lnTo>
                    <a:lnTo>
                      <a:pt x="607" y="237"/>
                    </a:lnTo>
                    <a:lnTo>
                      <a:pt x="653" y="231"/>
                    </a:lnTo>
                    <a:lnTo>
                      <a:pt x="749" y="218"/>
                    </a:lnTo>
                    <a:lnTo>
                      <a:pt x="849" y="208"/>
                    </a:lnTo>
                    <a:lnTo>
                      <a:pt x="953" y="199"/>
                    </a:lnTo>
                    <a:lnTo>
                      <a:pt x="1059" y="191"/>
                    </a:lnTo>
                    <a:lnTo>
                      <a:pt x="1170" y="186"/>
                    </a:lnTo>
                    <a:lnTo>
                      <a:pt x="1283" y="183"/>
                    </a:lnTo>
                    <a:lnTo>
                      <a:pt x="1398" y="183"/>
                    </a:lnTo>
                    <a:lnTo>
                      <a:pt x="1398" y="0"/>
                    </a:lnTo>
                    <a:close/>
                  </a:path>
                </a:pathLst>
              </a:custGeom>
              <a:solidFill>
                <a:srgbClr val="FFC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3942" name="Freeform 6"/>
              <p:cNvSpPr>
                <a:spLocks/>
              </p:cNvSpPr>
              <p:nvPr/>
            </p:nvSpPr>
            <p:spPr bwMode="auto">
              <a:xfrm>
                <a:off x="496" y="1811"/>
                <a:ext cx="698" cy="204"/>
              </a:xfrm>
              <a:custGeom>
                <a:avLst/>
                <a:gdLst>
                  <a:gd name="T0" fmla="*/ 0 w 1398"/>
                  <a:gd name="T1" fmla="*/ 1 h 408"/>
                  <a:gd name="T2" fmla="*/ 0 w 1398"/>
                  <a:gd name="T3" fmla="*/ 1 h 408"/>
                  <a:gd name="T4" fmla="*/ 0 w 1398"/>
                  <a:gd name="T5" fmla="*/ 1 h 408"/>
                  <a:gd name="T6" fmla="*/ 0 w 1398"/>
                  <a:gd name="T7" fmla="*/ 1 h 408"/>
                  <a:gd name="T8" fmla="*/ 0 w 1398"/>
                  <a:gd name="T9" fmla="*/ 1 h 408"/>
                  <a:gd name="T10" fmla="*/ 0 w 1398"/>
                  <a:gd name="T11" fmla="*/ 1 h 408"/>
                  <a:gd name="T12" fmla="*/ 0 w 1398"/>
                  <a:gd name="T13" fmla="*/ 1 h 408"/>
                  <a:gd name="T14" fmla="*/ 0 w 1398"/>
                  <a:gd name="T15" fmla="*/ 1 h 408"/>
                  <a:gd name="T16" fmla="*/ 0 w 1398"/>
                  <a:gd name="T17" fmla="*/ 1 h 408"/>
                  <a:gd name="T18" fmla="*/ 0 w 1398"/>
                  <a:gd name="T19" fmla="*/ 1 h 408"/>
                  <a:gd name="T20" fmla="*/ 0 w 1398"/>
                  <a:gd name="T21" fmla="*/ 1 h 408"/>
                  <a:gd name="T22" fmla="*/ 0 w 1398"/>
                  <a:gd name="T23" fmla="*/ 1 h 408"/>
                  <a:gd name="T24" fmla="*/ 0 w 1398"/>
                  <a:gd name="T25" fmla="*/ 1 h 408"/>
                  <a:gd name="T26" fmla="*/ 0 w 1398"/>
                  <a:gd name="T27" fmla="*/ 1 h 408"/>
                  <a:gd name="T28" fmla="*/ 0 w 1398"/>
                  <a:gd name="T29" fmla="*/ 1 h 408"/>
                  <a:gd name="T30" fmla="*/ 0 w 1398"/>
                  <a:gd name="T31" fmla="*/ 1 h 408"/>
                  <a:gd name="T32" fmla="*/ 0 w 1398"/>
                  <a:gd name="T33" fmla="*/ 1 h 408"/>
                  <a:gd name="T34" fmla="*/ 0 w 1398"/>
                  <a:gd name="T35" fmla="*/ 1 h 408"/>
                  <a:gd name="T36" fmla="*/ 0 w 1398"/>
                  <a:gd name="T37" fmla="*/ 1 h 408"/>
                  <a:gd name="T38" fmla="*/ 0 w 1398"/>
                  <a:gd name="T39" fmla="*/ 1 h 408"/>
                  <a:gd name="T40" fmla="*/ 0 w 1398"/>
                  <a:gd name="T41" fmla="*/ 1 h 408"/>
                  <a:gd name="T42" fmla="*/ 0 w 1398"/>
                  <a:gd name="T43" fmla="*/ 1 h 408"/>
                  <a:gd name="T44" fmla="*/ 0 w 1398"/>
                  <a:gd name="T45" fmla="*/ 1 h 408"/>
                  <a:gd name="T46" fmla="*/ 0 w 1398"/>
                  <a:gd name="T47" fmla="*/ 1 h 408"/>
                  <a:gd name="T48" fmla="*/ 0 w 1398"/>
                  <a:gd name="T49" fmla="*/ 1 h 408"/>
                  <a:gd name="T50" fmla="*/ 0 w 1398"/>
                  <a:gd name="T51" fmla="*/ 1 h 408"/>
                  <a:gd name="T52" fmla="*/ 0 w 1398"/>
                  <a:gd name="T53" fmla="*/ 1 h 408"/>
                  <a:gd name="T54" fmla="*/ 0 w 1398"/>
                  <a:gd name="T55" fmla="*/ 1 h 408"/>
                  <a:gd name="T56" fmla="*/ 0 w 1398"/>
                  <a:gd name="T57" fmla="*/ 1 h 408"/>
                  <a:gd name="T58" fmla="*/ 0 w 1398"/>
                  <a:gd name="T59" fmla="*/ 1 h 408"/>
                  <a:gd name="T60" fmla="*/ 0 w 1398"/>
                  <a:gd name="T61" fmla="*/ 1 h 408"/>
                  <a:gd name="T62" fmla="*/ 0 w 1398"/>
                  <a:gd name="T63" fmla="*/ 1 h 4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98" h="408">
                    <a:moveTo>
                      <a:pt x="1398" y="0"/>
                    </a:moveTo>
                    <a:lnTo>
                      <a:pt x="1254" y="2"/>
                    </a:lnTo>
                    <a:lnTo>
                      <a:pt x="1116" y="7"/>
                    </a:lnTo>
                    <a:lnTo>
                      <a:pt x="1048" y="10"/>
                    </a:lnTo>
                    <a:lnTo>
                      <a:pt x="981" y="15"/>
                    </a:lnTo>
                    <a:lnTo>
                      <a:pt x="917" y="19"/>
                    </a:lnTo>
                    <a:lnTo>
                      <a:pt x="853" y="26"/>
                    </a:lnTo>
                    <a:lnTo>
                      <a:pt x="792" y="31"/>
                    </a:lnTo>
                    <a:lnTo>
                      <a:pt x="732" y="39"/>
                    </a:lnTo>
                    <a:lnTo>
                      <a:pt x="674" y="47"/>
                    </a:lnTo>
                    <a:lnTo>
                      <a:pt x="617" y="55"/>
                    </a:lnTo>
                    <a:lnTo>
                      <a:pt x="562" y="63"/>
                    </a:lnTo>
                    <a:lnTo>
                      <a:pt x="508" y="74"/>
                    </a:lnTo>
                    <a:lnTo>
                      <a:pt x="458" y="82"/>
                    </a:lnTo>
                    <a:lnTo>
                      <a:pt x="410" y="93"/>
                    </a:lnTo>
                    <a:lnTo>
                      <a:pt x="364" y="104"/>
                    </a:lnTo>
                    <a:lnTo>
                      <a:pt x="319" y="115"/>
                    </a:lnTo>
                    <a:lnTo>
                      <a:pt x="277" y="128"/>
                    </a:lnTo>
                    <a:lnTo>
                      <a:pt x="239" y="139"/>
                    </a:lnTo>
                    <a:lnTo>
                      <a:pt x="202" y="152"/>
                    </a:lnTo>
                    <a:lnTo>
                      <a:pt x="169" y="167"/>
                    </a:lnTo>
                    <a:lnTo>
                      <a:pt x="138" y="179"/>
                    </a:lnTo>
                    <a:lnTo>
                      <a:pt x="111" y="194"/>
                    </a:lnTo>
                    <a:lnTo>
                      <a:pt x="85" y="208"/>
                    </a:lnTo>
                    <a:lnTo>
                      <a:pt x="63" y="223"/>
                    </a:lnTo>
                    <a:lnTo>
                      <a:pt x="44" y="239"/>
                    </a:lnTo>
                    <a:lnTo>
                      <a:pt x="29" y="253"/>
                    </a:lnTo>
                    <a:lnTo>
                      <a:pt x="17" y="269"/>
                    </a:lnTo>
                    <a:lnTo>
                      <a:pt x="9" y="285"/>
                    </a:lnTo>
                    <a:lnTo>
                      <a:pt x="2" y="301"/>
                    </a:lnTo>
                    <a:lnTo>
                      <a:pt x="0" y="317"/>
                    </a:lnTo>
                    <a:lnTo>
                      <a:pt x="2" y="330"/>
                    </a:lnTo>
                    <a:lnTo>
                      <a:pt x="4" y="341"/>
                    </a:lnTo>
                    <a:lnTo>
                      <a:pt x="9" y="352"/>
                    </a:lnTo>
                    <a:lnTo>
                      <a:pt x="14" y="363"/>
                    </a:lnTo>
                    <a:lnTo>
                      <a:pt x="23" y="374"/>
                    </a:lnTo>
                    <a:lnTo>
                      <a:pt x="33" y="387"/>
                    </a:lnTo>
                    <a:lnTo>
                      <a:pt x="44" y="397"/>
                    </a:lnTo>
                    <a:lnTo>
                      <a:pt x="58" y="408"/>
                    </a:lnTo>
                    <a:lnTo>
                      <a:pt x="75" y="395"/>
                    </a:lnTo>
                    <a:lnTo>
                      <a:pt x="95" y="384"/>
                    </a:lnTo>
                    <a:lnTo>
                      <a:pt x="117" y="371"/>
                    </a:lnTo>
                    <a:lnTo>
                      <a:pt x="141" y="360"/>
                    </a:lnTo>
                    <a:lnTo>
                      <a:pt x="166" y="349"/>
                    </a:lnTo>
                    <a:lnTo>
                      <a:pt x="195" y="338"/>
                    </a:lnTo>
                    <a:lnTo>
                      <a:pt x="225" y="326"/>
                    </a:lnTo>
                    <a:lnTo>
                      <a:pt x="255" y="317"/>
                    </a:lnTo>
                    <a:lnTo>
                      <a:pt x="289" y="306"/>
                    </a:lnTo>
                    <a:lnTo>
                      <a:pt x="323" y="296"/>
                    </a:lnTo>
                    <a:lnTo>
                      <a:pt x="358" y="287"/>
                    </a:lnTo>
                    <a:lnTo>
                      <a:pt x="397" y="279"/>
                    </a:lnTo>
                    <a:lnTo>
                      <a:pt x="435" y="269"/>
                    </a:lnTo>
                    <a:lnTo>
                      <a:pt x="476" y="259"/>
                    </a:lnTo>
                    <a:lnTo>
                      <a:pt x="519" y="253"/>
                    </a:lnTo>
                    <a:lnTo>
                      <a:pt x="562" y="245"/>
                    </a:lnTo>
                    <a:lnTo>
                      <a:pt x="607" y="237"/>
                    </a:lnTo>
                    <a:lnTo>
                      <a:pt x="653" y="231"/>
                    </a:lnTo>
                    <a:lnTo>
                      <a:pt x="749" y="218"/>
                    </a:lnTo>
                    <a:lnTo>
                      <a:pt x="849" y="208"/>
                    </a:lnTo>
                    <a:lnTo>
                      <a:pt x="953" y="199"/>
                    </a:lnTo>
                    <a:lnTo>
                      <a:pt x="1059" y="191"/>
                    </a:lnTo>
                    <a:lnTo>
                      <a:pt x="1170" y="186"/>
                    </a:lnTo>
                    <a:lnTo>
                      <a:pt x="1283" y="183"/>
                    </a:lnTo>
                    <a:lnTo>
                      <a:pt x="1398" y="183"/>
                    </a:lnTo>
                    <a:lnTo>
                      <a:pt x="1398" y="0"/>
                    </a:lnTo>
                    <a:close/>
                  </a:path>
                </a:pathLst>
              </a:custGeom>
              <a:solidFill>
                <a:srgbClr val="FFC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3943" name="Freeform 7"/>
              <p:cNvSpPr>
                <a:spLocks/>
              </p:cNvSpPr>
              <p:nvPr/>
            </p:nvSpPr>
            <p:spPr bwMode="auto">
              <a:xfrm>
                <a:off x="496" y="1811"/>
                <a:ext cx="698" cy="444"/>
              </a:xfrm>
              <a:custGeom>
                <a:avLst/>
                <a:gdLst>
                  <a:gd name="T0" fmla="*/ 0 w 1398"/>
                  <a:gd name="T1" fmla="*/ 1 h 888"/>
                  <a:gd name="T2" fmla="*/ 0 w 1398"/>
                  <a:gd name="T3" fmla="*/ 1 h 888"/>
                  <a:gd name="T4" fmla="*/ 0 w 1398"/>
                  <a:gd name="T5" fmla="*/ 1 h 888"/>
                  <a:gd name="T6" fmla="*/ 0 w 1398"/>
                  <a:gd name="T7" fmla="*/ 1 h 888"/>
                  <a:gd name="T8" fmla="*/ 0 w 1398"/>
                  <a:gd name="T9" fmla="*/ 1 h 888"/>
                  <a:gd name="T10" fmla="*/ 0 w 1398"/>
                  <a:gd name="T11" fmla="*/ 1 h 888"/>
                  <a:gd name="T12" fmla="*/ 0 w 1398"/>
                  <a:gd name="T13" fmla="*/ 1 h 888"/>
                  <a:gd name="T14" fmla="*/ 0 w 1398"/>
                  <a:gd name="T15" fmla="*/ 1 h 888"/>
                  <a:gd name="T16" fmla="*/ 0 w 1398"/>
                  <a:gd name="T17" fmla="*/ 1 h 888"/>
                  <a:gd name="T18" fmla="*/ 0 w 1398"/>
                  <a:gd name="T19" fmla="*/ 1 h 888"/>
                  <a:gd name="T20" fmla="*/ 0 w 1398"/>
                  <a:gd name="T21" fmla="*/ 1 h 888"/>
                  <a:gd name="T22" fmla="*/ 0 w 1398"/>
                  <a:gd name="T23" fmla="*/ 1 h 888"/>
                  <a:gd name="T24" fmla="*/ 0 w 1398"/>
                  <a:gd name="T25" fmla="*/ 1 h 888"/>
                  <a:gd name="T26" fmla="*/ 0 w 1398"/>
                  <a:gd name="T27" fmla="*/ 1 h 888"/>
                  <a:gd name="T28" fmla="*/ 0 w 1398"/>
                  <a:gd name="T29" fmla="*/ 1 h 888"/>
                  <a:gd name="T30" fmla="*/ 0 w 1398"/>
                  <a:gd name="T31" fmla="*/ 1 h 888"/>
                  <a:gd name="T32" fmla="*/ 0 w 1398"/>
                  <a:gd name="T33" fmla="*/ 1 h 888"/>
                  <a:gd name="T34" fmla="*/ 0 w 1398"/>
                  <a:gd name="T35" fmla="*/ 1 h 888"/>
                  <a:gd name="T36" fmla="*/ 0 w 1398"/>
                  <a:gd name="T37" fmla="*/ 1 h 888"/>
                  <a:gd name="T38" fmla="*/ 0 w 1398"/>
                  <a:gd name="T39" fmla="*/ 1 h 888"/>
                  <a:gd name="T40" fmla="*/ 0 w 1398"/>
                  <a:gd name="T41" fmla="*/ 1 h 888"/>
                  <a:gd name="T42" fmla="*/ 0 w 1398"/>
                  <a:gd name="T43" fmla="*/ 1 h 888"/>
                  <a:gd name="T44" fmla="*/ 0 w 1398"/>
                  <a:gd name="T45" fmla="*/ 1 h 888"/>
                  <a:gd name="T46" fmla="*/ 0 w 1398"/>
                  <a:gd name="T47" fmla="*/ 1 h 888"/>
                  <a:gd name="T48" fmla="*/ 0 w 1398"/>
                  <a:gd name="T49" fmla="*/ 1 h 888"/>
                  <a:gd name="T50" fmla="*/ 0 w 1398"/>
                  <a:gd name="T51" fmla="*/ 1 h 888"/>
                  <a:gd name="T52" fmla="*/ 0 w 1398"/>
                  <a:gd name="T53" fmla="*/ 1 h 888"/>
                  <a:gd name="T54" fmla="*/ 0 w 1398"/>
                  <a:gd name="T55" fmla="*/ 1 h 888"/>
                  <a:gd name="T56" fmla="*/ 0 w 1398"/>
                  <a:gd name="T57" fmla="*/ 1 h 888"/>
                  <a:gd name="T58" fmla="*/ 0 w 1398"/>
                  <a:gd name="T59" fmla="*/ 1 h 888"/>
                  <a:gd name="T60" fmla="*/ 0 w 1398"/>
                  <a:gd name="T61" fmla="*/ 1 h 888"/>
                  <a:gd name="T62" fmla="*/ 0 w 1398"/>
                  <a:gd name="T63" fmla="*/ 1 h 888"/>
                  <a:gd name="T64" fmla="*/ 0 w 1398"/>
                  <a:gd name="T65" fmla="*/ 1 h 888"/>
                  <a:gd name="T66" fmla="*/ 0 w 1398"/>
                  <a:gd name="T67" fmla="*/ 1 h 888"/>
                  <a:gd name="T68" fmla="*/ 0 w 1398"/>
                  <a:gd name="T69" fmla="*/ 1 h 888"/>
                  <a:gd name="T70" fmla="*/ 0 w 1398"/>
                  <a:gd name="T71" fmla="*/ 1 h 888"/>
                  <a:gd name="T72" fmla="*/ 0 w 1398"/>
                  <a:gd name="T73" fmla="*/ 1 h 888"/>
                  <a:gd name="T74" fmla="*/ 0 w 1398"/>
                  <a:gd name="T75" fmla="*/ 1 h 888"/>
                  <a:gd name="T76" fmla="*/ 0 w 1398"/>
                  <a:gd name="T77" fmla="*/ 1 h 888"/>
                  <a:gd name="T78" fmla="*/ 0 w 1398"/>
                  <a:gd name="T79" fmla="*/ 1 h 888"/>
                  <a:gd name="T80" fmla="*/ 0 w 1398"/>
                  <a:gd name="T81" fmla="*/ 1 h 888"/>
                  <a:gd name="T82" fmla="*/ 0 w 1398"/>
                  <a:gd name="T83" fmla="*/ 1 h 888"/>
                  <a:gd name="T84" fmla="*/ 0 w 1398"/>
                  <a:gd name="T85" fmla="*/ 1 h 888"/>
                  <a:gd name="T86" fmla="*/ 0 w 1398"/>
                  <a:gd name="T87" fmla="*/ 1 h 888"/>
                  <a:gd name="T88" fmla="*/ 0 w 1398"/>
                  <a:gd name="T89" fmla="*/ 1 h 888"/>
                  <a:gd name="T90" fmla="*/ 0 w 1398"/>
                  <a:gd name="T91" fmla="*/ 1 h 888"/>
                  <a:gd name="T92" fmla="*/ 0 w 1398"/>
                  <a:gd name="T93" fmla="*/ 1 h 888"/>
                  <a:gd name="T94" fmla="*/ 0 w 1398"/>
                  <a:gd name="T95" fmla="*/ 1 h 888"/>
                  <a:gd name="T96" fmla="*/ 0 w 1398"/>
                  <a:gd name="T97" fmla="*/ 1 h 888"/>
                  <a:gd name="T98" fmla="*/ 0 w 1398"/>
                  <a:gd name="T99" fmla="*/ 1 h 888"/>
                  <a:gd name="T100" fmla="*/ 0 w 1398"/>
                  <a:gd name="T101" fmla="*/ 1 h 888"/>
                  <a:gd name="T102" fmla="*/ 0 w 1398"/>
                  <a:gd name="T103" fmla="*/ 1 h 888"/>
                  <a:gd name="T104" fmla="*/ 0 w 1398"/>
                  <a:gd name="T105" fmla="*/ 1 h 888"/>
                  <a:gd name="T106" fmla="*/ 0 w 1398"/>
                  <a:gd name="T107" fmla="*/ 0 h 8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98" h="888">
                    <a:moveTo>
                      <a:pt x="1398" y="0"/>
                    </a:moveTo>
                    <a:lnTo>
                      <a:pt x="1254" y="2"/>
                    </a:lnTo>
                    <a:lnTo>
                      <a:pt x="1116" y="7"/>
                    </a:lnTo>
                    <a:lnTo>
                      <a:pt x="1048" y="10"/>
                    </a:lnTo>
                    <a:lnTo>
                      <a:pt x="981" y="15"/>
                    </a:lnTo>
                    <a:lnTo>
                      <a:pt x="917" y="19"/>
                    </a:lnTo>
                    <a:lnTo>
                      <a:pt x="853" y="26"/>
                    </a:lnTo>
                    <a:lnTo>
                      <a:pt x="792" y="31"/>
                    </a:lnTo>
                    <a:lnTo>
                      <a:pt x="732" y="39"/>
                    </a:lnTo>
                    <a:lnTo>
                      <a:pt x="674" y="47"/>
                    </a:lnTo>
                    <a:lnTo>
                      <a:pt x="617" y="55"/>
                    </a:lnTo>
                    <a:lnTo>
                      <a:pt x="562" y="63"/>
                    </a:lnTo>
                    <a:lnTo>
                      <a:pt x="508" y="74"/>
                    </a:lnTo>
                    <a:lnTo>
                      <a:pt x="458" y="82"/>
                    </a:lnTo>
                    <a:lnTo>
                      <a:pt x="410" y="93"/>
                    </a:lnTo>
                    <a:lnTo>
                      <a:pt x="364" y="104"/>
                    </a:lnTo>
                    <a:lnTo>
                      <a:pt x="319" y="115"/>
                    </a:lnTo>
                    <a:lnTo>
                      <a:pt x="277" y="128"/>
                    </a:lnTo>
                    <a:lnTo>
                      <a:pt x="239" y="139"/>
                    </a:lnTo>
                    <a:lnTo>
                      <a:pt x="202" y="152"/>
                    </a:lnTo>
                    <a:lnTo>
                      <a:pt x="169" y="167"/>
                    </a:lnTo>
                    <a:lnTo>
                      <a:pt x="138" y="179"/>
                    </a:lnTo>
                    <a:lnTo>
                      <a:pt x="111" y="194"/>
                    </a:lnTo>
                    <a:lnTo>
                      <a:pt x="85" y="208"/>
                    </a:lnTo>
                    <a:lnTo>
                      <a:pt x="63" y="223"/>
                    </a:lnTo>
                    <a:lnTo>
                      <a:pt x="44" y="239"/>
                    </a:lnTo>
                    <a:lnTo>
                      <a:pt x="29" y="253"/>
                    </a:lnTo>
                    <a:lnTo>
                      <a:pt x="17" y="269"/>
                    </a:lnTo>
                    <a:lnTo>
                      <a:pt x="9" y="285"/>
                    </a:lnTo>
                    <a:lnTo>
                      <a:pt x="2" y="301"/>
                    </a:lnTo>
                    <a:lnTo>
                      <a:pt x="0" y="317"/>
                    </a:lnTo>
                    <a:lnTo>
                      <a:pt x="0" y="498"/>
                    </a:lnTo>
                    <a:lnTo>
                      <a:pt x="2" y="510"/>
                    </a:lnTo>
                    <a:lnTo>
                      <a:pt x="4" y="523"/>
                    </a:lnTo>
                    <a:lnTo>
                      <a:pt x="10" y="536"/>
                    </a:lnTo>
                    <a:lnTo>
                      <a:pt x="17" y="549"/>
                    </a:lnTo>
                    <a:lnTo>
                      <a:pt x="27" y="560"/>
                    </a:lnTo>
                    <a:lnTo>
                      <a:pt x="38" y="573"/>
                    </a:lnTo>
                    <a:lnTo>
                      <a:pt x="51" y="584"/>
                    </a:lnTo>
                    <a:lnTo>
                      <a:pt x="67" y="595"/>
                    </a:lnTo>
                    <a:lnTo>
                      <a:pt x="85" y="606"/>
                    </a:lnTo>
                    <a:lnTo>
                      <a:pt x="104" y="619"/>
                    </a:lnTo>
                    <a:lnTo>
                      <a:pt x="125" y="629"/>
                    </a:lnTo>
                    <a:lnTo>
                      <a:pt x="148" y="640"/>
                    </a:lnTo>
                    <a:lnTo>
                      <a:pt x="174" y="651"/>
                    </a:lnTo>
                    <a:lnTo>
                      <a:pt x="199" y="662"/>
                    </a:lnTo>
                    <a:lnTo>
                      <a:pt x="226" y="670"/>
                    </a:lnTo>
                    <a:lnTo>
                      <a:pt x="257" y="682"/>
                    </a:lnTo>
                    <a:lnTo>
                      <a:pt x="289" y="691"/>
                    </a:lnTo>
                    <a:lnTo>
                      <a:pt x="321" y="701"/>
                    </a:lnTo>
                    <a:lnTo>
                      <a:pt x="356" y="709"/>
                    </a:lnTo>
                    <a:lnTo>
                      <a:pt x="393" y="718"/>
                    </a:lnTo>
                    <a:lnTo>
                      <a:pt x="430" y="728"/>
                    </a:lnTo>
                    <a:lnTo>
                      <a:pt x="469" y="734"/>
                    </a:lnTo>
                    <a:lnTo>
                      <a:pt x="509" y="744"/>
                    </a:lnTo>
                    <a:lnTo>
                      <a:pt x="550" y="750"/>
                    </a:lnTo>
                    <a:lnTo>
                      <a:pt x="594" y="758"/>
                    </a:lnTo>
                    <a:lnTo>
                      <a:pt x="639" y="765"/>
                    </a:lnTo>
                    <a:lnTo>
                      <a:pt x="685" y="771"/>
                    </a:lnTo>
                    <a:lnTo>
                      <a:pt x="732" y="778"/>
                    </a:lnTo>
                    <a:lnTo>
                      <a:pt x="829" y="789"/>
                    </a:lnTo>
                    <a:lnTo>
                      <a:pt x="931" y="798"/>
                    </a:lnTo>
                    <a:lnTo>
                      <a:pt x="931" y="888"/>
                    </a:lnTo>
                    <a:lnTo>
                      <a:pt x="1398" y="725"/>
                    </a:lnTo>
                    <a:lnTo>
                      <a:pt x="931" y="526"/>
                    </a:lnTo>
                    <a:lnTo>
                      <a:pt x="931" y="616"/>
                    </a:lnTo>
                    <a:lnTo>
                      <a:pt x="853" y="610"/>
                    </a:lnTo>
                    <a:lnTo>
                      <a:pt x="778" y="602"/>
                    </a:lnTo>
                    <a:lnTo>
                      <a:pt x="705" y="594"/>
                    </a:lnTo>
                    <a:lnTo>
                      <a:pt x="636" y="582"/>
                    </a:lnTo>
                    <a:lnTo>
                      <a:pt x="569" y="573"/>
                    </a:lnTo>
                    <a:lnTo>
                      <a:pt x="505" y="562"/>
                    </a:lnTo>
                    <a:lnTo>
                      <a:pt x="444" y="549"/>
                    </a:lnTo>
                    <a:lnTo>
                      <a:pt x="385" y="536"/>
                    </a:lnTo>
                    <a:lnTo>
                      <a:pt x="330" y="523"/>
                    </a:lnTo>
                    <a:lnTo>
                      <a:pt x="279" y="507"/>
                    </a:lnTo>
                    <a:lnTo>
                      <a:pt x="232" y="493"/>
                    </a:lnTo>
                    <a:lnTo>
                      <a:pt x="189" y="477"/>
                    </a:lnTo>
                    <a:lnTo>
                      <a:pt x="149" y="461"/>
                    </a:lnTo>
                    <a:lnTo>
                      <a:pt x="115" y="443"/>
                    </a:lnTo>
                    <a:lnTo>
                      <a:pt x="85" y="426"/>
                    </a:lnTo>
                    <a:lnTo>
                      <a:pt x="58" y="408"/>
                    </a:lnTo>
                    <a:lnTo>
                      <a:pt x="75" y="395"/>
                    </a:lnTo>
                    <a:lnTo>
                      <a:pt x="95" y="384"/>
                    </a:lnTo>
                    <a:lnTo>
                      <a:pt x="117" y="371"/>
                    </a:lnTo>
                    <a:lnTo>
                      <a:pt x="141" y="360"/>
                    </a:lnTo>
                    <a:lnTo>
                      <a:pt x="166" y="349"/>
                    </a:lnTo>
                    <a:lnTo>
                      <a:pt x="195" y="338"/>
                    </a:lnTo>
                    <a:lnTo>
                      <a:pt x="225" y="326"/>
                    </a:lnTo>
                    <a:lnTo>
                      <a:pt x="255" y="317"/>
                    </a:lnTo>
                    <a:lnTo>
                      <a:pt x="289" y="306"/>
                    </a:lnTo>
                    <a:lnTo>
                      <a:pt x="323" y="296"/>
                    </a:lnTo>
                    <a:lnTo>
                      <a:pt x="358" y="287"/>
                    </a:lnTo>
                    <a:lnTo>
                      <a:pt x="397" y="279"/>
                    </a:lnTo>
                    <a:lnTo>
                      <a:pt x="435" y="269"/>
                    </a:lnTo>
                    <a:lnTo>
                      <a:pt x="476" y="259"/>
                    </a:lnTo>
                    <a:lnTo>
                      <a:pt x="519" y="253"/>
                    </a:lnTo>
                    <a:lnTo>
                      <a:pt x="562" y="245"/>
                    </a:lnTo>
                    <a:lnTo>
                      <a:pt x="607" y="237"/>
                    </a:lnTo>
                    <a:lnTo>
                      <a:pt x="653" y="231"/>
                    </a:lnTo>
                    <a:lnTo>
                      <a:pt x="749" y="218"/>
                    </a:lnTo>
                    <a:lnTo>
                      <a:pt x="849" y="208"/>
                    </a:lnTo>
                    <a:lnTo>
                      <a:pt x="953" y="199"/>
                    </a:lnTo>
                    <a:lnTo>
                      <a:pt x="1059" y="191"/>
                    </a:lnTo>
                    <a:lnTo>
                      <a:pt x="1170" y="186"/>
                    </a:lnTo>
                    <a:lnTo>
                      <a:pt x="1283" y="183"/>
                    </a:lnTo>
                    <a:lnTo>
                      <a:pt x="1398" y="183"/>
                    </a:lnTo>
                    <a:lnTo>
                      <a:pt x="1398" y="0"/>
                    </a:lnTo>
                    <a:close/>
                  </a:path>
                </a:pathLst>
              </a:custGeom>
              <a:solidFill>
                <a:srgbClr val="FFCC00"/>
              </a:solidFill>
              <a:ln w="6350">
                <a:solidFill>
                  <a:srgbClr val="000000"/>
                </a:solidFill>
                <a:prstDash val="solid"/>
                <a:round/>
                <a:headEnd/>
                <a:tailEnd/>
              </a:ln>
            </p:spPr>
            <p:txBody>
              <a:bodyPr/>
              <a:lstStyle/>
              <a:p>
                <a:endParaRPr lang="en-US"/>
              </a:p>
            </p:txBody>
          </p:sp>
          <p:grpSp>
            <p:nvGrpSpPr>
              <p:cNvPr id="33944" name="Group 8"/>
              <p:cNvGrpSpPr>
                <a:grpSpLocks/>
              </p:cNvGrpSpPr>
              <p:nvPr/>
            </p:nvGrpSpPr>
            <p:grpSpPr bwMode="auto">
              <a:xfrm>
                <a:off x="496" y="1969"/>
                <a:ext cx="29" cy="46"/>
                <a:chOff x="496" y="1969"/>
                <a:chExt cx="29" cy="46"/>
              </a:xfrm>
            </p:grpSpPr>
            <p:sp>
              <p:nvSpPr>
                <p:cNvPr id="33945" name="Freeform 9"/>
                <p:cNvSpPr>
                  <a:spLocks/>
                </p:cNvSpPr>
                <p:nvPr/>
              </p:nvSpPr>
              <p:spPr bwMode="auto">
                <a:xfrm>
                  <a:off x="496" y="1969"/>
                  <a:ext cx="29" cy="46"/>
                </a:xfrm>
                <a:custGeom>
                  <a:avLst/>
                  <a:gdLst>
                    <a:gd name="T0" fmla="*/ 0 w 58"/>
                    <a:gd name="T1" fmla="*/ 0 h 91"/>
                    <a:gd name="T2" fmla="*/ 1 w 58"/>
                    <a:gd name="T3" fmla="*/ 1 h 91"/>
                    <a:gd name="T4" fmla="*/ 1 w 58"/>
                    <a:gd name="T5" fmla="*/ 1 h 91"/>
                    <a:gd name="T6" fmla="*/ 1 w 58"/>
                    <a:gd name="T7" fmla="*/ 1 h 91"/>
                    <a:gd name="T8" fmla="*/ 1 w 58"/>
                    <a:gd name="T9" fmla="*/ 1 h 91"/>
                    <a:gd name="T10" fmla="*/ 1 w 58"/>
                    <a:gd name="T11" fmla="*/ 1 h 91"/>
                    <a:gd name="T12" fmla="*/ 1 w 58"/>
                    <a:gd name="T13" fmla="*/ 1 h 91"/>
                    <a:gd name="T14" fmla="*/ 1 w 58"/>
                    <a:gd name="T15" fmla="*/ 1 h 91"/>
                    <a:gd name="T16" fmla="*/ 1 w 58"/>
                    <a:gd name="T17" fmla="*/ 1 h 91"/>
                    <a:gd name="T18" fmla="*/ 0 w 58"/>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91">
                      <a:moveTo>
                        <a:pt x="0" y="0"/>
                      </a:moveTo>
                      <a:lnTo>
                        <a:pt x="2" y="11"/>
                      </a:lnTo>
                      <a:lnTo>
                        <a:pt x="4" y="22"/>
                      </a:lnTo>
                      <a:lnTo>
                        <a:pt x="9" y="35"/>
                      </a:lnTo>
                      <a:lnTo>
                        <a:pt x="14" y="46"/>
                      </a:lnTo>
                      <a:lnTo>
                        <a:pt x="23" y="57"/>
                      </a:lnTo>
                      <a:lnTo>
                        <a:pt x="33" y="69"/>
                      </a:lnTo>
                      <a:lnTo>
                        <a:pt x="44" y="80"/>
                      </a:lnTo>
                      <a:lnTo>
                        <a:pt x="58" y="91"/>
                      </a:lnTo>
                      <a:lnTo>
                        <a:pt x="0" y="0"/>
                      </a:lnTo>
                      <a:close/>
                    </a:path>
                  </a:pathLst>
                </a:custGeom>
                <a:solidFill>
                  <a:srgbClr val="FFC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3946" name="Freeform 10"/>
                <p:cNvSpPr>
                  <a:spLocks/>
                </p:cNvSpPr>
                <p:nvPr/>
              </p:nvSpPr>
              <p:spPr bwMode="auto">
                <a:xfrm>
                  <a:off x="496" y="1969"/>
                  <a:ext cx="29" cy="46"/>
                </a:xfrm>
                <a:custGeom>
                  <a:avLst/>
                  <a:gdLst>
                    <a:gd name="T0" fmla="*/ 0 w 58"/>
                    <a:gd name="T1" fmla="*/ 0 h 91"/>
                    <a:gd name="T2" fmla="*/ 1 w 58"/>
                    <a:gd name="T3" fmla="*/ 1 h 91"/>
                    <a:gd name="T4" fmla="*/ 1 w 58"/>
                    <a:gd name="T5" fmla="*/ 1 h 91"/>
                    <a:gd name="T6" fmla="*/ 1 w 58"/>
                    <a:gd name="T7" fmla="*/ 1 h 91"/>
                    <a:gd name="T8" fmla="*/ 1 w 58"/>
                    <a:gd name="T9" fmla="*/ 1 h 91"/>
                    <a:gd name="T10" fmla="*/ 1 w 58"/>
                    <a:gd name="T11" fmla="*/ 1 h 91"/>
                    <a:gd name="T12" fmla="*/ 1 w 58"/>
                    <a:gd name="T13" fmla="*/ 1 h 91"/>
                    <a:gd name="T14" fmla="*/ 1 w 58"/>
                    <a:gd name="T15" fmla="*/ 1 h 91"/>
                    <a:gd name="T16" fmla="*/ 1 w 58"/>
                    <a:gd name="T17" fmla="*/ 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 h="91">
                      <a:moveTo>
                        <a:pt x="0" y="0"/>
                      </a:moveTo>
                      <a:lnTo>
                        <a:pt x="2" y="11"/>
                      </a:lnTo>
                      <a:lnTo>
                        <a:pt x="4" y="22"/>
                      </a:lnTo>
                      <a:lnTo>
                        <a:pt x="9" y="35"/>
                      </a:lnTo>
                      <a:lnTo>
                        <a:pt x="14" y="46"/>
                      </a:lnTo>
                      <a:lnTo>
                        <a:pt x="23" y="57"/>
                      </a:lnTo>
                      <a:lnTo>
                        <a:pt x="33" y="69"/>
                      </a:lnTo>
                      <a:lnTo>
                        <a:pt x="44" y="80"/>
                      </a:lnTo>
                      <a:lnTo>
                        <a:pt x="58" y="91"/>
                      </a:lnTo>
                    </a:path>
                  </a:pathLst>
                </a:custGeom>
                <a:solidFill>
                  <a:srgbClr val="FFCC00"/>
                </a:solidFill>
                <a:ln w="6350">
                  <a:solidFill>
                    <a:srgbClr val="000000"/>
                  </a:solidFill>
                  <a:prstDash val="solid"/>
                  <a:round/>
                  <a:headEnd/>
                  <a:tailEnd/>
                </a:ln>
              </p:spPr>
              <p:txBody>
                <a:bodyPr/>
                <a:lstStyle/>
                <a:p>
                  <a:endParaRPr lang="en-US"/>
                </a:p>
              </p:txBody>
            </p:sp>
          </p:grpSp>
        </p:grpSp>
        <p:grpSp>
          <p:nvGrpSpPr>
            <p:cNvPr id="33799" name="Group 11"/>
            <p:cNvGrpSpPr>
              <a:grpSpLocks/>
            </p:cNvGrpSpPr>
            <p:nvPr/>
          </p:nvGrpSpPr>
          <p:grpSpPr bwMode="auto">
            <a:xfrm>
              <a:off x="906" y="2613"/>
              <a:ext cx="699" cy="445"/>
              <a:chOff x="906" y="2613"/>
              <a:chExt cx="699" cy="445"/>
            </a:xfrm>
          </p:grpSpPr>
          <p:sp>
            <p:nvSpPr>
              <p:cNvPr id="33935" name="Freeform 12"/>
              <p:cNvSpPr>
                <a:spLocks/>
              </p:cNvSpPr>
              <p:nvPr/>
            </p:nvSpPr>
            <p:spPr bwMode="auto">
              <a:xfrm>
                <a:off x="906" y="2613"/>
                <a:ext cx="699" cy="445"/>
              </a:xfrm>
              <a:custGeom>
                <a:avLst/>
                <a:gdLst>
                  <a:gd name="T0" fmla="*/ 1 w 1398"/>
                  <a:gd name="T1" fmla="*/ 1 h 890"/>
                  <a:gd name="T2" fmla="*/ 1 w 1398"/>
                  <a:gd name="T3" fmla="*/ 1 h 890"/>
                  <a:gd name="T4" fmla="*/ 1 w 1398"/>
                  <a:gd name="T5" fmla="*/ 1 h 890"/>
                  <a:gd name="T6" fmla="*/ 1 w 1398"/>
                  <a:gd name="T7" fmla="*/ 1 h 890"/>
                  <a:gd name="T8" fmla="*/ 1 w 1398"/>
                  <a:gd name="T9" fmla="*/ 1 h 890"/>
                  <a:gd name="T10" fmla="*/ 1 w 1398"/>
                  <a:gd name="T11" fmla="*/ 1 h 890"/>
                  <a:gd name="T12" fmla="*/ 1 w 1398"/>
                  <a:gd name="T13" fmla="*/ 1 h 890"/>
                  <a:gd name="T14" fmla="*/ 1 w 1398"/>
                  <a:gd name="T15" fmla="*/ 1 h 890"/>
                  <a:gd name="T16" fmla="*/ 1 w 1398"/>
                  <a:gd name="T17" fmla="*/ 1 h 890"/>
                  <a:gd name="T18" fmla="*/ 1 w 1398"/>
                  <a:gd name="T19" fmla="*/ 1 h 890"/>
                  <a:gd name="T20" fmla="*/ 1 w 1398"/>
                  <a:gd name="T21" fmla="*/ 1 h 890"/>
                  <a:gd name="T22" fmla="*/ 1 w 1398"/>
                  <a:gd name="T23" fmla="*/ 1 h 890"/>
                  <a:gd name="T24" fmla="*/ 1 w 1398"/>
                  <a:gd name="T25" fmla="*/ 1 h 890"/>
                  <a:gd name="T26" fmla="*/ 1 w 1398"/>
                  <a:gd name="T27" fmla="*/ 1 h 890"/>
                  <a:gd name="T28" fmla="*/ 1 w 1398"/>
                  <a:gd name="T29" fmla="*/ 1 h 890"/>
                  <a:gd name="T30" fmla="*/ 0 w 1398"/>
                  <a:gd name="T31" fmla="*/ 1 h 890"/>
                  <a:gd name="T32" fmla="*/ 1 w 1398"/>
                  <a:gd name="T33" fmla="*/ 1 h 890"/>
                  <a:gd name="T34" fmla="*/ 1 w 1398"/>
                  <a:gd name="T35" fmla="*/ 1 h 890"/>
                  <a:gd name="T36" fmla="*/ 1 w 1398"/>
                  <a:gd name="T37" fmla="*/ 1 h 890"/>
                  <a:gd name="T38" fmla="*/ 1 w 1398"/>
                  <a:gd name="T39" fmla="*/ 1 h 890"/>
                  <a:gd name="T40" fmla="*/ 1 w 1398"/>
                  <a:gd name="T41" fmla="*/ 1 h 890"/>
                  <a:gd name="T42" fmla="*/ 1 w 1398"/>
                  <a:gd name="T43" fmla="*/ 1 h 890"/>
                  <a:gd name="T44" fmla="*/ 1 w 1398"/>
                  <a:gd name="T45" fmla="*/ 1 h 890"/>
                  <a:gd name="T46" fmla="*/ 1 w 1398"/>
                  <a:gd name="T47" fmla="*/ 1 h 890"/>
                  <a:gd name="T48" fmla="*/ 1 w 1398"/>
                  <a:gd name="T49" fmla="*/ 1 h 890"/>
                  <a:gd name="T50" fmla="*/ 1 w 1398"/>
                  <a:gd name="T51" fmla="*/ 1 h 890"/>
                  <a:gd name="T52" fmla="*/ 1 w 1398"/>
                  <a:gd name="T53" fmla="*/ 1 h 890"/>
                  <a:gd name="T54" fmla="*/ 1 w 1398"/>
                  <a:gd name="T55" fmla="*/ 1 h 890"/>
                  <a:gd name="T56" fmla="*/ 1 w 1398"/>
                  <a:gd name="T57" fmla="*/ 1 h 890"/>
                  <a:gd name="T58" fmla="*/ 1 w 1398"/>
                  <a:gd name="T59" fmla="*/ 1 h 890"/>
                  <a:gd name="T60" fmla="*/ 1 w 1398"/>
                  <a:gd name="T61" fmla="*/ 1 h 890"/>
                  <a:gd name="T62" fmla="*/ 1 w 1398"/>
                  <a:gd name="T63" fmla="*/ 1 h 890"/>
                  <a:gd name="T64" fmla="*/ 1 w 1398"/>
                  <a:gd name="T65" fmla="*/ 1 h 890"/>
                  <a:gd name="T66" fmla="*/ 1 w 1398"/>
                  <a:gd name="T67" fmla="*/ 1 h 890"/>
                  <a:gd name="T68" fmla="*/ 1 w 1398"/>
                  <a:gd name="T69" fmla="*/ 1 h 890"/>
                  <a:gd name="T70" fmla="*/ 1 w 1398"/>
                  <a:gd name="T71" fmla="*/ 1 h 890"/>
                  <a:gd name="T72" fmla="*/ 1 w 1398"/>
                  <a:gd name="T73" fmla="*/ 1 h 890"/>
                  <a:gd name="T74" fmla="*/ 1 w 1398"/>
                  <a:gd name="T75" fmla="*/ 1 h 890"/>
                  <a:gd name="T76" fmla="*/ 1 w 1398"/>
                  <a:gd name="T77" fmla="*/ 1 h 890"/>
                  <a:gd name="T78" fmla="*/ 1 w 1398"/>
                  <a:gd name="T79" fmla="*/ 1 h 890"/>
                  <a:gd name="T80" fmla="*/ 1 w 1398"/>
                  <a:gd name="T81" fmla="*/ 1 h 890"/>
                  <a:gd name="T82" fmla="*/ 1 w 1398"/>
                  <a:gd name="T83" fmla="*/ 1 h 890"/>
                  <a:gd name="T84" fmla="*/ 1 w 1398"/>
                  <a:gd name="T85" fmla="*/ 1 h 890"/>
                  <a:gd name="T86" fmla="*/ 1 w 1398"/>
                  <a:gd name="T87" fmla="*/ 1 h 890"/>
                  <a:gd name="T88" fmla="*/ 1 w 1398"/>
                  <a:gd name="T89" fmla="*/ 1 h 890"/>
                  <a:gd name="T90" fmla="*/ 1 w 1398"/>
                  <a:gd name="T91" fmla="*/ 1 h 890"/>
                  <a:gd name="T92" fmla="*/ 1 w 1398"/>
                  <a:gd name="T93" fmla="*/ 1 h 890"/>
                  <a:gd name="T94" fmla="*/ 1 w 1398"/>
                  <a:gd name="T95" fmla="*/ 1 h 890"/>
                  <a:gd name="T96" fmla="*/ 1 w 1398"/>
                  <a:gd name="T97" fmla="*/ 1 h 890"/>
                  <a:gd name="T98" fmla="*/ 1 w 1398"/>
                  <a:gd name="T99" fmla="*/ 1 h 890"/>
                  <a:gd name="T100" fmla="*/ 1 w 1398"/>
                  <a:gd name="T101" fmla="*/ 1 h 890"/>
                  <a:gd name="T102" fmla="*/ 1 w 1398"/>
                  <a:gd name="T103" fmla="*/ 1 h 890"/>
                  <a:gd name="T104" fmla="*/ 1 w 1398"/>
                  <a:gd name="T105" fmla="*/ 1 h 890"/>
                  <a:gd name="T106" fmla="*/ 1 w 1398"/>
                  <a:gd name="T107" fmla="*/ 0 h 8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98" h="890">
                    <a:moveTo>
                      <a:pt x="1398" y="0"/>
                    </a:moveTo>
                    <a:lnTo>
                      <a:pt x="1254" y="2"/>
                    </a:lnTo>
                    <a:lnTo>
                      <a:pt x="1116" y="7"/>
                    </a:lnTo>
                    <a:lnTo>
                      <a:pt x="1048" y="10"/>
                    </a:lnTo>
                    <a:lnTo>
                      <a:pt x="981" y="15"/>
                    </a:lnTo>
                    <a:lnTo>
                      <a:pt x="917" y="20"/>
                    </a:lnTo>
                    <a:lnTo>
                      <a:pt x="853" y="26"/>
                    </a:lnTo>
                    <a:lnTo>
                      <a:pt x="792" y="31"/>
                    </a:lnTo>
                    <a:lnTo>
                      <a:pt x="732" y="39"/>
                    </a:lnTo>
                    <a:lnTo>
                      <a:pt x="672" y="47"/>
                    </a:lnTo>
                    <a:lnTo>
                      <a:pt x="617" y="55"/>
                    </a:lnTo>
                    <a:lnTo>
                      <a:pt x="562" y="63"/>
                    </a:lnTo>
                    <a:lnTo>
                      <a:pt x="508" y="74"/>
                    </a:lnTo>
                    <a:lnTo>
                      <a:pt x="458" y="82"/>
                    </a:lnTo>
                    <a:lnTo>
                      <a:pt x="409" y="93"/>
                    </a:lnTo>
                    <a:lnTo>
                      <a:pt x="364" y="104"/>
                    </a:lnTo>
                    <a:lnTo>
                      <a:pt x="318" y="116"/>
                    </a:lnTo>
                    <a:lnTo>
                      <a:pt x="277" y="128"/>
                    </a:lnTo>
                    <a:lnTo>
                      <a:pt x="239" y="140"/>
                    </a:lnTo>
                    <a:lnTo>
                      <a:pt x="202" y="152"/>
                    </a:lnTo>
                    <a:lnTo>
                      <a:pt x="169" y="167"/>
                    </a:lnTo>
                    <a:lnTo>
                      <a:pt x="138" y="180"/>
                    </a:lnTo>
                    <a:lnTo>
                      <a:pt x="109" y="194"/>
                    </a:lnTo>
                    <a:lnTo>
                      <a:pt x="84" y="210"/>
                    </a:lnTo>
                    <a:lnTo>
                      <a:pt x="62" y="223"/>
                    </a:lnTo>
                    <a:lnTo>
                      <a:pt x="44" y="239"/>
                    </a:lnTo>
                    <a:lnTo>
                      <a:pt x="28" y="255"/>
                    </a:lnTo>
                    <a:lnTo>
                      <a:pt x="17" y="269"/>
                    </a:lnTo>
                    <a:lnTo>
                      <a:pt x="7" y="287"/>
                    </a:lnTo>
                    <a:lnTo>
                      <a:pt x="1" y="301"/>
                    </a:lnTo>
                    <a:lnTo>
                      <a:pt x="0" y="319"/>
                    </a:lnTo>
                    <a:lnTo>
                      <a:pt x="0" y="499"/>
                    </a:lnTo>
                    <a:lnTo>
                      <a:pt x="1" y="512"/>
                    </a:lnTo>
                    <a:lnTo>
                      <a:pt x="4" y="525"/>
                    </a:lnTo>
                    <a:lnTo>
                      <a:pt x="10" y="536"/>
                    </a:lnTo>
                    <a:lnTo>
                      <a:pt x="17" y="549"/>
                    </a:lnTo>
                    <a:lnTo>
                      <a:pt x="27" y="560"/>
                    </a:lnTo>
                    <a:lnTo>
                      <a:pt x="38" y="573"/>
                    </a:lnTo>
                    <a:lnTo>
                      <a:pt x="51" y="586"/>
                    </a:lnTo>
                    <a:lnTo>
                      <a:pt x="67" y="597"/>
                    </a:lnTo>
                    <a:lnTo>
                      <a:pt x="84" y="608"/>
                    </a:lnTo>
                    <a:lnTo>
                      <a:pt x="104" y="619"/>
                    </a:lnTo>
                    <a:lnTo>
                      <a:pt x="125" y="631"/>
                    </a:lnTo>
                    <a:lnTo>
                      <a:pt x="146" y="642"/>
                    </a:lnTo>
                    <a:lnTo>
                      <a:pt x="172" y="651"/>
                    </a:lnTo>
                    <a:lnTo>
                      <a:pt x="198" y="663"/>
                    </a:lnTo>
                    <a:lnTo>
                      <a:pt x="226" y="672"/>
                    </a:lnTo>
                    <a:lnTo>
                      <a:pt x="257" y="682"/>
                    </a:lnTo>
                    <a:lnTo>
                      <a:pt x="287" y="693"/>
                    </a:lnTo>
                    <a:lnTo>
                      <a:pt x="321" y="701"/>
                    </a:lnTo>
                    <a:lnTo>
                      <a:pt x="355" y="711"/>
                    </a:lnTo>
                    <a:lnTo>
                      <a:pt x="391" y="720"/>
                    </a:lnTo>
                    <a:lnTo>
                      <a:pt x="428" y="728"/>
                    </a:lnTo>
                    <a:lnTo>
                      <a:pt x="468" y="736"/>
                    </a:lnTo>
                    <a:lnTo>
                      <a:pt x="509" y="746"/>
                    </a:lnTo>
                    <a:lnTo>
                      <a:pt x="550" y="752"/>
                    </a:lnTo>
                    <a:lnTo>
                      <a:pt x="594" y="759"/>
                    </a:lnTo>
                    <a:lnTo>
                      <a:pt x="638" y="765"/>
                    </a:lnTo>
                    <a:lnTo>
                      <a:pt x="684" y="771"/>
                    </a:lnTo>
                    <a:lnTo>
                      <a:pt x="732" y="778"/>
                    </a:lnTo>
                    <a:lnTo>
                      <a:pt x="829" y="791"/>
                    </a:lnTo>
                    <a:lnTo>
                      <a:pt x="931" y="799"/>
                    </a:lnTo>
                    <a:lnTo>
                      <a:pt x="931" y="890"/>
                    </a:lnTo>
                    <a:lnTo>
                      <a:pt x="1398" y="727"/>
                    </a:lnTo>
                    <a:lnTo>
                      <a:pt x="931" y="527"/>
                    </a:lnTo>
                    <a:lnTo>
                      <a:pt x="931" y="618"/>
                    </a:lnTo>
                    <a:lnTo>
                      <a:pt x="853" y="611"/>
                    </a:lnTo>
                    <a:lnTo>
                      <a:pt x="778" y="603"/>
                    </a:lnTo>
                    <a:lnTo>
                      <a:pt x="705" y="594"/>
                    </a:lnTo>
                    <a:lnTo>
                      <a:pt x="635" y="584"/>
                    </a:lnTo>
                    <a:lnTo>
                      <a:pt x="569" y="573"/>
                    </a:lnTo>
                    <a:lnTo>
                      <a:pt x="505" y="562"/>
                    </a:lnTo>
                    <a:lnTo>
                      <a:pt x="442" y="551"/>
                    </a:lnTo>
                    <a:lnTo>
                      <a:pt x="385" y="536"/>
                    </a:lnTo>
                    <a:lnTo>
                      <a:pt x="330" y="523"/>
                    </a:lnTo>
                    <a:lnTo>
                      <a:pt x="279" y="507"/>
                    </a:lnTo>
                    <a:lnTo>
                      <a:pt x="232" y="495"/>
                    </a:lnTo>
                    <a:lnTo>
                      <a:pt x="189" y="477"/>
                    </a:lnTo>
                    <a:lnTo>
                      <a:pt x="149" y="463"/>
                    </a:lnTo>
                    <a:lnTo>
                      <a:pt x="115" y="443"/>
                    </a:lnTo>
                    <a:lnTo>
                      <a:pt x="84" y="427"/>
                    </a:lnTo>
                    <a:lnTo>
                      <a:pt x="57" y="408"/>
                    </a:lnTo>
                    <a:lnTo>
                      <a:pt x="75" y="395"/>
                    </a:lnTo>
                    <a:lnTo>
                      <a:pt x="95" y="384"/>
                    </a:lnTo>
                    <a:lnTo>
                      <a:pt x="117" y="371"/>
                    </a:lnTo>
                    <a:lnTo>
                      <a:pt x="141" y="360"/>
                    </a:lnTo>
                    <a:lnTo>
                      <a:pt x="166" y="349"/>
                    </a:lnTo>
                    <a:lnTo>
                      <a:pt x="195" y="338"/>
                    </a:lnTo>
                    <a:lnTo>
                      <a:pt x="223" y="327"/>
                    </a:lnTo>
                    <a:lnTo>
                      <a:pt x="254" y="317"/>
                    </a:lnTo>
                    <a:lnTo>
                      <a:pt x="287" y="306"/>
                    </a:lnTo>
                    <a:lnTo>
                      <a:pt x="323" y="296"/>
                    </a:lnTo>
                    <a:lnTo>
                      <a:pt x="358" y="287"/>
                    </a:lnTo>
                    <a:lnTo>
                      <a:pt x="397" y="279"/>
                    </a:lnTo>
                    <a:lnTo>
                      <a:pt x="435" y="269"/>
                    </a:lnTo>
                    <a:lnTo>
                      <a:pt x="476" y="261"/>
                    </a:lnTo>
                    <a:lnTo>
                      <a:pt x="517" y="253"/>
                    </a:lnTo>
                    <a:lnTo>
                      <a:pt x="562" y="245"/>
                    </a:lnTo>
                    <a:lnTo>
                      <a:pt x="607" y="237"/>
                    </a:lnTo>
                    <a:lnTo>
                      <a:pt x="653" y="231"/>
                    </a:lnTo>
                    <a:lnTo>
                      <a:pt x="748" y="218"/>
                    </a:lnTo>
                    <a:lnTo>
                      <a:pt x="849" y="208"/>
                    </a:lnTo>
                    <a:lnTo>
                      <a:pt x="953" y="199"/>
                    </a:lnTo>
                    <a:lnTo>
                      <a:pt x="1059" y="191"/>
                    </a:lnTo>
                    <a:lnTo>
                      <a:pt x="1170" y="186"/>
                    </a:lnTo>
                    <a:lnTo>
                      <a:pt x="1282" y="184"/>
                    </a:lnTo>
                    <a:lnTo>
                      <a:pt x="1398" y="183"/>
                    </a:lnTo>
                    <a:lnTo>
                      <a:pt x="1398" y="0"/>
                    </a:lnTo>
                    <a:close/>
                  </a:path>
                </a:pathLst>
              </a:custGeom>
              <a:solidFill>
                <a:srgbClr val="FFC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3936" name="Freeform 13"/>
              <p:cNvSpPr>
                <a:spLocks/>
              </p:cNvSpPr>
              <p:nvPr/>
            </p:nvSpPr>
            <p:spPr bwMode="auto">
              <a:xfrm>
                <a:off x="906" y="2613"/>
                <a:ext cx="699" cy="205"/>
              </a:xfrm>
              <a:custGeom>
                <a:avLst/>
                <a:gdLst>
                  <a:gd name="T0" fmla="*/ 1 w 1398"/>
                  <a:gd name="T1" fmla="*/ 1 h 410"/>
                  <a:gd name="T2" fmla="*/ 1 w 1398"/>
                  <a:gd name="T3" fmla="*/ 1 h 410"/>
                  <a:gd name="T4" fmla="*/ 1 w 1398"/>
                  <a:gd name="T5" fmla="*/ 1 h 410"/>
                  <a:gd name="T6" fmla="*/ 1 w 1398"/>
                  <a:gd name="T7" fmla="*/ 1 h 410"/>
                  <a:gd name="T8" fmla="*/ 1 w 1398"/>
                  <a:gd name="T9" fmla="*/ 1 h 410"/>
                  <a:gd name="T10" fmla="*/ 1 w 1398"/>
                  <a:gd name="T11" fmla="*/ 1 h 410"/>
                  <a:gd name="T12" fmla="*/ 1 w 1398"/>
                  <a:gd name="T13" fmla="*/ 1 h 410"/>
                  <a:gd name="T14" fmla="*/ 1 w 1398"/>
                  <a:gd name="T15" fmla="*/ 1 h 410"/>
                  <a:gd name="T16" fmla="*/ 1 w 1398"/>
                  <a:gd name="T17" fmla="*/ 1 h 410"/>
                  <a:gd name="T18" fmla="*/ 1 w 1398"/>
                  <a:gd name="T19" fmla="*/ 1 h 410"/>
                  <a:gd name="T20" fmla="*/ 1 w 1398"/>
                  <a:gd name="T21" fmla="*/ 1 h 410"/>
                  <a:gd name="T22" fmla="*/ 1 w 1398"/>
                  <a:gd name="T23" fmla="*/ 1 h 410"/>
                  <a:gd name="T24" fmla="*/ 1 w 1398"/>
                  <a:gd name="T25" fmla="*/ 1 h 410"/>
                  <a:gd name="T26" fmla="*/ 1 w 1398"/>
                  <a:gd name="T27" fmla="*/ 1 h 410"/>
                  <a:gd name="T28" fmla="*/ 1 w 1398"/>
                  <a:gd name="T29" fmla="*/ 1 h 410"/>
                  <a:gd name="T30" fmla="*/ 1 w 1398"/>
                  <a:gd name="T31" fmla="*/ 1 h 410"/>
                  <a:gd name="T32" fmla="*/ 1 w 1398"/>
                  <a:gd name="T33" fmla="*/ 1 h 410"/>
                  <a:gd name="T34" fmla="*/ 1 w 1398"/>
                  <a:gd name="T35" fmla="*/ 1 h 410"/>
                  <a:gd name="T36" fmla="*/ 1 w 1398"/>
                  <a:gd name="T37" fmla="*/ 1 h 410"/>
                  <a:gd name="T38" fmla="*/ 1 w 1398"/>
                  <a:gd name="T39" fmla="*/ 1 h 410"/>
                  <a:gd name="T40" fmla="*/ 1 w 1398"/>
                  <a:gd name="T41" fmla="*/ 1 h 410"/>
                  <a:gd name="T42" fmla="*/ 1 w 1398"/>
                  <a:gd name="T43" fmla="*/ 1 h 410"/>
                  <a:gd name="T44" fmla="*/ 1 w 1398"/>
                  <a:gd name="T45" fmla="*/ 1 h 410"/>
                  <a:gd name="T46" fmla="*/ 1 w 1398"/>
                  <a:gd name="T47" fmla="*/ 1 h 410"/>
                  <a:gd name="T48" fmla="*/ 1 w 1398"/>
                  <a:gd name="T49" fmla="*/ 1 h 410"/>
                  <a:gd name="T50" fmla="*/ 1 w 1398"/>
                  <a:gd name="T51" fmla="*/ 1 h 410"/>
                  <a:gd name="T52" fmla="*/ 1 w 1398"/>
                  <a:gd name="T53" fmla="*/ 1 h 410"/>
                  <a:gd name="T54" fmla="*/ 1 w 1398"/>
                  <a:gd name="T55" fmla="*/ 1 h 410"/>
                  <a:gd name="T56" fmla="*/ 1 w 1398"/>
                  <a:gd name="T57" fmla="*/ 1 h 410"/>
                  <a:gd name="T58" fmla="*/ 1 w 1398"/>
                  <a:gd name="T59" fmla="*/ 1 h 410"/>
                  <a:gd name="T60" fmla="*/ 1 w 1398"/>
                  <a:gd name="T61" fmla="*/ 1 h 410"/>
                  <a:gd name="T62" fmla="*/ 1 w 1398"/>
                  <a:gd name="T63" fmla="*/ 1 h 4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98" h="410">
                    <a:moveTo>
                      <a:pt x="1398" y="0"/>
                    </a:moveTo>
                    <a:lnTo>
                      <a:pt x="1254" y="2"/>
                    </a:lnTo>
                    <a:lnTo>
                      <a:pt x="1116" y="7"/>
                    </a:lnTo>
                    <a:lnTo>
                      <a:pt x="1048" y="10"/>
                    </a:lnTo>
                    <a:lnTo>
                      <a:pt x="981" y="15"/>
                    </a:lnTo>
                    <a:lnTo>
                      <a:pt x="917" y="20"/>
                    </a:lnTo>
                    <a:lnTo>
                      <a:pt x="853" y="26"/>
                    </a:lnTo>
                    <a:lnTo>
                      <a:pt x="792" y="31"/>
                    </a:lnTo>
                    <a:lnTo>
                      <a:pt x="732" y="39"/>
                    </a:lnTo>
                    <a:lnTo>
                      <a:pt x="672" y="47"/>
                    </a:lnTo>
                    <a:lnTo>
                      <a:pt x="617" y="55"/>
                    </a:lnTo>
                    <a:lnTo>
                      <a:pt x="562" y="63"/>
                    </a:lnTo>
                    <a:lnTo>
                      <a:pt x="508" y="74"/>
                    </a:lnTo>
                    <a:lnTo>
                      <a:pt x="458" y="82"/>
                    </a:lnTo>
                    <a:lnTo>
                      <a:pt x="409" y="93"/>
                    </a:lnTo>
                    <a:lnTo>
                      <a:pt x="364" y="104"/>
                    </a:lnTo>
                    <a:lnTo>
                      <a:pt x="318" y="116"/>
                    </a:lnTo>
                    <a:lnTo>
                      <a:pt x="277" y="128"/>
                    </a:lnTo>
                    <a:lnTo>
                      <a:pt x="239" y="140"/>
                    </a:lnTo>
                    <a:lnTo>
                      <a:pt x="202" y="152"/>
                    </a:lnTo>
                    <a:lnTo>
                      <a:pt x="169" y="167"/>
                    </a:lnTo>
                    <a:lnTo>
                      <a:pt x="138" y="180"/>
                    </a:lnTo>
                    <a:lnTo>
                      <a:pt x="109" y="194"/>
                    </a:lnTo>
                    <a:lnTo>
                      <a:pt x="84" y="210"/>
                    </a:lnTo>
                    <a:lnTo>
                      <a:pt x="62" y="224"/>
                    </a:lnTo>
                    <a:lnTo>
                      <a:pt x="44" y="239"/>
                    </a:lnTo>
                    <a:lnTo>
                      <a:pt x="28" y="255"/>
                    </a:lnTo>
                    <a:lnTo>
                      <a:pt x="17" y="271"/>
                    </a:lnTo>
                    <a:lnTo>
                      <a:pt x="7" y="287"/>
                    </a:lnTo>
                    <a:lnTo>
                      <a:pt x="1" y="303"/>
                    </a:lnTo>
                    <a:lnTo>
                      <a:pt x="0" y="319"/>
                    </a:lnTo>
                    <a:lnTo>
                      <a:pt x="1" y="330"/>
                    </a:lnTo>
                    <a:lnTo>
                      <a:pt x="4" y="341"/>
                    </a:lnTo>
                    <a:lnTo>
                      <a:pt x="7" y="354"/>
                    </a:lnTo>
                    <a:lnTo>
                      <a:pt x="14" y="365"/>
                    </a:lnTo>
                    <a:lnTo>
                      <a:pt x="23" y="376"/>
                    </a:lnTo>
                    <a:lnTo>
                      <a:pt x="31" y="387"/>
                    </a:lnTo>
                    <a:lnTo>
                      <a:pt x="44" y="399"/>
                    </a:lnTo>
                    <a:lnTo>
                      <a:pt x="57" y="410"/>
                    </a:lnTo>
                    <a:lnTo>
                      <a:pt x="75" y="397"/>
                    </a:lnTo>
                    <a:lnTo>
                      <a:pt x="95" y="386"/>
                    </a:lnTo>
                    <a:lnTo>
                      <a:pt x="117" y="373"/>
                    </a:lnTo>
                    <a:lnTo>
                      <a:pt x="141" y="360"/>
                    </a:lnTo>
                    <a:lnTo>
                      <a:pt x="166" y="349"/>
                    </a:lnTo>
                    <a:lnTo>
                      <a:pt x="195" y="339"/>
                    </a:lnTo>
                    <a:lnTo>
                      <a:pt x="223" y="328"/>
                    </a:lnTo>
                    <a:lnTo>
                      <a:pt x="254" y="317"/>
                    </a:lnTo>
                    <a:lnTo>
                      <a:pt x="287" y="307"/>
                    </a:lnTo>
                    <a:lnTo>
                      <a:pt x="323" y="296"/>
                    </a:lnTo>
                    <a:lnTo>
                      <a:pt x="358" y="288"/>
                    </a:lnTo>
                    <a:lnTo>
                      <a:pt x="397" y="279"/>
                    </a:lnTo>
                    <a:lnTo>
                      <a:pt x="435" y="271"/>
                    </a:lnTo>
                    <a:lnTo>
                      <a:pt x="476" y="261"/>
                    </a:lnTo>
                    <a:lnTo>
                      <a:pt x="517" y="253"/>
                    </a:lnTo>
                    <a:lnTo>
                      <a:pt x="562" y="245"/>
                    </a:lnTo>
                    <a:lnTo>
                      <a:pt x="607" y="239"/>
                    </a:lnTo>
                    <a:lnTo>
                      <a:pt x="653" y="232"/>
                    </a:lnTo>
                    <a:lnTo>
                      <a:pt x="748" y="220"/>
                    </a:lnTo>
                    <a:lnTo>
                      <a:pt x="849" y="208"/>
                    </a:lnTo>
                    <a:lnTo>
                      <a:pt x="953" y="199"/>
                    </a:lnTo>
                    <a:lnTo>
                      <a:pt x="1059" y="191"/>
                    </a:lnTo>
                    <a:lnTo>
                      <a:pt x="1170" y="186"/>
                    </a:lnTo>
                    <a:lnTo>
                      <a:pt x="1282" y="184"/>
                    </a:lnTo>
                    <a:lnTo>
                      <a:pt x="1398" y="183"/>
                    </a:lnTo>
                    <a:lnTo>
                      <a:pt x="1398" y="0"/>
                    </a:lnTo>
                    <a:close/>
                  </a:path>
                </a:pathLst>
              </a:custGeom>
              <a:solidFill>
                <a:srgbClr val="FFC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3937" name="Freeform 14"/>
              <p:cNvSpPr>
                <a:spLocks/>
              </p:cNvSpPr>
              <p:nvPr/>
            </p:nvSpPr>
            <p:spPr bwMode="auto">
              <a:xfrm>
                <a:off x="906" y="2613"/>
                <a:ext cx="699" cy="445"/>
              </a:xfrm>
              <a:custGeom>
                <a:avLst/>
                <a:gdLst>
                  <a:gd name="T0" fmla="*/ 1 w 1398"/>
                  <a:gd name="T1" fmla="*/ 1 h 890"/>
                  <a:gd name="T2" fmla="*/ 1 w 1398"/>
                  <a:gd name="T3" fmla="*/ 1 h 890"/>
                  <a:gd name="T4" fmla="*/ 1 w 1398"/>
                  <a:gd name="T5" fmla="*/ 1 h 890"/>
                  <a:gd name="T6" fmla="*/ 1 w 1398"/>
                  <a:gd name="T7" fmla="*/ 1 h 890"/>
                  <a:gd name="T8" fmla="*/ 1 w 1398"/>
                  <a:gd name="T9" fmla="*/ 1 h 890"/>
                  <a:gd name="T10" fmla="*/ 1 w 1398"/>
                  <a:gd name="T11" fmla="*/ 1 h 890"/>
                  <a:gd name="T12" fmla="*/ 1 w 1398"/>
                  <a:gd name="T13" fmla="*/ 1 h 890"/>
                  <a:gd name="T14" fmla="*/ 1 w 1398"/>
                  <a:gd name="T15" fmla="*/ 1 h 890"/>
                  <a:gd name="T16" fmla="*/ 1 w 1398"/>
                  <a:gd name="T17" fmla="*/ 1 h 890"/>
                  <a:gd name="T18" fmla="*/ 1 w 1398"/>
                  <a:gd name="T19" fmla="*/ 1 h 890"/>
                  <a:gd name="T20" fmla="*/ 1 w 1398"/>
                  <a:gd name="T21" fmla="*/ 1 h 890"/>
                  <a:gd name="T22" fmla="*/ 1 w 1398"/>
                  <a:gd name="T23" fmla="*/ 1 h 890"/>
                  <a:gd name="T24" fmla="*/ 1 w 1398"/>
                  <a:gd name="T25" fmla="*/ 1 h 890"/>
                  <a:gd name="T26" fmla="*/ 1 w 1398"/>
                  <a:gd name="T27" fmla="*/ 1 h 890"/>
                  <a:gd name="T28" fmla="*/ 1 w 1398"/>
                  <a:gd name="T29" fmla="*/ 1 h 890"/>
                  <a:gd name="T30" fmla="*/ 0 w 1398"/>
                  <a:gd name="T31" fmla="*/ 1 h 890"/>
                  <a:gd name="T32" fmla="*/ 1 w 1398"/>
                  <a:gd name="T33" fmla="*/ 1 h 890"/>
                  <a:gd name="T34" fmla="*/ 1 w 1398"/>
                  <a:gd name="T35" fmla="*/ 1 h 890"/>
                  <a:gd name="T36" fmla="*/ 1 w 1398"/>
                  <a:gd name="T37" fmla="*/ 1 h 890"/>
                  <a:gd name="T38" fmla="*/ 1 w 1398"/>
                  <a:gd name="T39" fmla="*/ 1 h 890"/>
                  <a:gd name="T40" fmla="*/ 1 w 1398"/>
                  <a:gd name="T41" fmla="*/ 1 h 890"/>
                  <a:gd name="T42" fmla="*/ 1 w 1398"/>
                  <a:gd name="T43" fmla="*/ 1 h 890"/>
                  <a:gd name="T44" fmla="*/ 1 w 1398"/>
                  <a:gd name="T45" fmla="*/ 1 h 890"/>
                  <a:gd name="T46" fmla="*/ 1 w 1398"/>
                  <a:gd name="T47" fmla="*/ 1 h 890"/>
                  <a:gd name="T48" fmla="*/ 1 w 1398"/>
                  <a:gd name="T49" fmla="*/ 1 h 890"/>
                  <a:gd name="T50" fmla="*/ 1 w 1398"/>
                  <a:gd name="T51" fmla="*/ 1 h 890"/>
                  <a:gd name="T52" fmla="*/ 1 w 1398"/>
                  <a:gd name="T53" fmla="*/ 1 h 890"/>
                  <a:gd name="T54" fmla="*/ 1 w 1398"/>
                  <a:gd name="T55" fmla="*/ 1 h 890"/>
                  <a:gd name="T56" fmla="*/ 1 w 1398"/>
                  <a:gd name="T57" fmla="*/ 1 h 890"/>
                  <a:gd name="T58" fmla="*/ 1 w 1398"/>
                  <a:gd name="T59" fmla="*/ 1 h 890"/>
                  <a:gd name="T60" fmla="*/ 1 w 1398"/>
                  <a:gd name="T61" fmla="*/ 1 h 890"/>
                  <a:gd name="T62" fmla="*/ 1 w 1398"/>
                  <a:gd name="T63" fmla="*/ 1 h 890"/>
                  <a:gd name="T64" fmla="*/ 1 w 1398"/>
                  <a:gd name="T65" fmla="*/ 1 h 890"/>
                  <a:gd name="T66" fmla="*/ 1 w 1398"/>
                  <a:gd name="T67" fmla="*/ 1 h 890"/>
                  <a:gd name="T68" fmla="*/ 1 w 1398"/>
                  <a:gd name="T69" fmla="*/ 1 h 890"/>
                  <a:gd name="T70" fmla="*/ 1 w 1398"/>
                  <a:gd name="T71" fmla="*/ 1 h 890"/>
                  <a:gd name="T72" fmla="*/ 1 w 1398"/>
                  <a:gd name="T73" fmla="*/ 1 h 890"/>
                  <a:gd name="T74" fmla="*/ 1 w 1398"/>
                  <a:gd name="T75" fmla="*/ 1 h 890"/>
                  <a:gd name="T76" fmla="*/ 1 w 1398"/>
                  <a:gd name="T77" fmla="*/ 1 h 890"/>
                  <a:gd name="T78" fmla="*/ 1 w 1398"/>
                  <a:gd name="T79" fmla="*/ 1 h 890"/>
                  <a:gd name="T80" fmla="*/ 1 w 1398"/>
                  <a:gd name="T81" fmla="*/ 1 h 890"/>
                  <a:gd name="T82" fmla="*/ 1 w 1398"/>
                  <a:gd name="T83" fmla="*/ 1 h 890"/>
                  <a:gd name="T84" fmla="*/ 1 w 1398"/>
                  <a:gd name="T85" fmla="*/ 1 h 890"/>
                  <a:gd name="T86" fmla="*/ 1 w 1398"/>
                  <a:gd name="T87" fmla="*/ 1 h 890"/>
                  <a:gd name="T88" fmla="*/ 1 w 1398"/>
                  <a:gd name="T89" fmla="*/ 1 h 890"/>
                  <a:gd name="T90" fmla="*/ 1 w 1398"/>
                  <a:gd name="T91" fmla="*/ 1 h 890"/>
                  <a:gd name="T92" fmla="*/ 1 w 1398"/>
                  <a:gd name="T93" fmla="*/ 1 h 890"/>
                  <a:gd name="T94" fmla="*/ 1 w 1398"/>
                  <a:gd name="T95" fmla="*/ 1 h 890"/>
                  <a:gd name="T96" fmla="*/ 1 w 1398"/>
                  <a:gd name="T97" fmla="*/ 1 h 890"/>
                  <a:gd name="T98" fmla="*/ 1 w 1398"/>
                  <a:gd name="T99" fmla="*/ 1 h 890"/>
                  <a:gd name="T100" fmla="*/ 1 w 1398"/>
                  <a:gd name="T101" fmla="*/ 1 h 890"/>
                  <a:gd name="T102" fmla="*/ 1 w 1398"/>
                  <a:gd name="T103" fmla="*/ 1 h 890"/>
                  <a:gd name="T104" fmla="*/ 1 w 1398"/>
                  <a:gd name="T105" fmla="*/ 1 h 890"/>
                  <a:gd name="T106" fmla="*/ 1 w 1398"/>
                  <a:gd name="T107" fmla="*/ 0 h 8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98" h="890">
                    <a:moveTo>
                      <a:pt x="1398" y="0"/>
                    </a:moveTo>
                    <a:lnTo>
                      <a:pt x="1254" y="2"/>
                    </a:lnTo>
                    <a:lnTo>
                      <a:pt x="1116" y="7"/>
                    </a:lnTo>
                    <a:lnTo>
                      <a:pt x="1048" y="10"/>
                    </a:lnTo>
                    <a:lnTo>
                      <a:pt x="981" y="15"/>
                    </a:lnTo>
                    <a:lnTo>
                      <a:pt x="917" y="20"/>
                    </a:lnTo>
                    <a:lnTo>
                      <a:pt x="853" y="26"/>
                    </a:lnTo>
                    <a:lnTo>
                      <a:pt x="792" y="31"/>
                    </a:lnTo>
                    <a:lnTo>
                      <a:pt x="732" y="39"/>
                    </a:lnTo>
                    <a:lnTo>
                      <a:pt x="672" y="47"/>
                    </a:lnTo>
                    <a:lnTo>
                      <a:pt x="617" y="55"/>
                    </a:lnTo>
                    <a:lnTo>
                      <a:pt x="562" y="63"/>
                    </a:lnTo>
                    <a:lnTo>
                      <a:pt x="508" y="74"/>
                    </a:lnTo>
                    <a:lnTo>
                      <a:pt x="458" y="82"/>
                    </a:lnTo>
                    <a:lnTo>
                      <a:pt x="409" y="93"/>
                    </a:lnTo>
                    <a:lnTo>
                      <a:pt x="364" y="104"/>
                    </a:lnTo>
                    <a:lnTo>
                      <a:pt x="318" y="116"/>
                    </a:lnTo>
                    <a:lnTo>
                      <a:pt x="277" y="128"/>
                    </a:lnTo>
                    <a:lnTo>
                      <a:pt x="239" y="140"/>
                    </a:lnTo>
                    <a:lnTo>
                      <a:pt x="202" y="152"/>
                    </a:lnTo>
                    <a:lnTo>
                      <a:pt x="169" y="167"/>
                    </a:lnTo>
                    <a:lnTo>
                      <a:pt x="138" y="180"/>
                    </a:lnTo>
                    <a:lnTo>
                      <a:pt x="109" y="194"/>
                    </a:lnTo>
                    <a:lnTo>
                      <a:pt x="84" y="210"/>
                    </a:lnTo>
                    <a:lnTo>
                      <a:pt x="62" y="223"/>
                    </a:lnTo>
                    <a:lnTo>
                      <a:pt x="44" y="239"/>
                    </a:lnTo>
                    <a:lnTo>
                      <a:pt x="28" y="255"/>
                    </a:lnTo>
                    <a:lnTo>
                      <a:pt x="17" y="269"/>
                    </a:lnTo>
                    <a:lnTo>
                      <a:pt x="7" y="287"/>
                    </a:lnTo>
                    <a:lnTo>
                      <a:pt x="1" y="301"/>
                    </a:lnTo>
                    <a:lnTo>
                      <a:pt x="0" y="319"/>
                    </a:lnTo>
                    <a:lnTo>
                      <a:pt x="0" y="499"/>
                    </a:lnTo>
                    <a:lnTo>
                      <a:pt x="1" y="512"/>
                    </a:lnTo>
                    <a:lnTo>
                      <a:pt x="4" y="525"/>
                    </a:lnTo>
                    <a:lnTo>
                      <a:pt x="10" y="536"/>
                    </a:lnTo>
                    <a:lnTo>
                      <a:pt x="17" y="549"/>
                    </a:lnTo>
                    <a:lnTo>
                      <a:pt x="27" y="560"/>
                    </a:lnTo>
                    <a:lnTo>
                      <a:pt x="38" y="573"/>
                    </a:lnTo>
                    <a:lnTo>
                      <a:pt x="51" y="586"/>
                    </a:lnTo>
                    <a:lnTo>
                      <a:pt x="67" y="597"/>
                    </a:lnTo>
                    <a:lnTo>
                      <a:pt x="84" y="608"/>
                    </a:lnTo>
                    <a:lnTo>
                      <a:pt x="104" y="619"/>
                    </a:lnTo>
                    <a:lnTo>
                      <a:pt x="125" y="631"/>
                    </a:lnTo>
                    <a:lnTo>
                      <a:pt x="146" y="642"/>
                    </a:lnTo>
                    <a:lnTo>
                      <a:pt x="172" y="651"/>
                    </a:lnTo>
                    <a:lnTo>
                      <a:pt x="198" y="663"/>
                    </a:lnTo>
                    <a:lnTo>
                      <a:pt x="226" y="672"/>
                    </a:lnTo>
                    <a:lnTo>
                      <a:pt x="257" y="682"/>
                    </a:lnTo>
                    <a:lnTo>
                      <a:pt x="287" y="693"/>
                    </a:lnTo>
                    <a:lnTo>
                      <a:pt x="321" y="701"/>
                    </a:lnTo>
                    <a:lnTo>
                      <a:pt x="355" y="711"/>
                    </a:lnTo>
                    <a:lnTo>
                      <a:pt x="391" y="720"/>
                    </a:lnTo>
                    <a:lnTo>
                      <a:pt x="428" y="728"/>
                    </a:lnTo>
                    <a:lnTo>
                      <a:pt x="468" y="736"/>
                    </a:lnTo>
                    <a:lnTo>
                      <a:pt x="509" y="746"/>
                    </a:lnTo>
                    <a:lnTo>
                      <a:pt x="550" y="752"/>
                    </a:lnTo>
                    <a:lnTo>
                      <a:pt x="594" y="759"/>
                    </a:lnTo>
                    <a:lnTo>
                      <a:pt x="638" y="765"/>
                    </a:lnTo>
                    <a:lnTo>
                      <a:pt x="684" y="771"/>
                    </a:lnTo>
                    <a:lnTo>
                      <a:pt x="732" y="778"/>
                    </a:lnTo>
                    <a:lnTo>
                      <a:pt x="829" y="791"/>
                    </a:lnTo>
                    <a:lnTo>
                      <a:pt x="931" y="799"/>
                    </a:lnTo>
                    <a:lnTo>
                      <a:pt x="931" y="890"/>
                    </a:lnTo>
                    <a:lnTo>
                      <a:pt x="1398" y="727"/>
                    </a:lnTo>
                    <a:lnTo>
                      <a:pt x="931" y="527"/>
                    </a:lnTo>
                    <a:lnTo>
                      <a:pt x="931" y="618"/>
                    </a:lnTo>
                    <a:lnTo>
                      <a:pt x="853" y="611"/>
                    </a:lnTo>
                    <a:lnTo>
                      <a:pt x="778" y="603"/>
                    </a:lnTo>
                    <a:lnTo>
                      <a:pt x="705" y="594"/>
                    </a:lnTo>
                    <a:lnTo>
                      <a:pt x="635" y="584"/>
                    </a:lnTo>
                    <a:lnTo>
                      <a:pt x="569" y="573"/>
                    </a:lnTo>
                    <a:lnTo>
                      <a:pt x="505" y="562"/>
                    </a:lnTo>
                    <a:lnTo>
                      <a:pt x="442" y="551"/>
                    </a:lnTo>
                    <a:lnTo>
                      <a:pt x="385" y="536"/>
                    </a:lnTo>
                    <a:lnTo>
                      <a:pt x="330" y="523"/>
                    </a:lnTo>
                    <a:lnTo>
                      <a:pt x="279" y="507"/>
                    </a:lnTo>
                    <a:lnTo>
                      <a:pt x="232" y="495"/>
                    </a:lnTo>
                    <a:lnTo>
                      <a:pt x="189" y="477"/>
                    </a:lnTo>
                    <a:lnTo>
                      <a:pt x="149" y="463"/>
                    </a:lnTo>
                    <a:lnTo>
                      <a:pt x="115" y="443"/>
                    </a:lnTo>
                    <a:lnTo>
                      <a:pt x="84" y="427"/>
                    </a:lnTo>
                    <a:lnTo>
                      <a:pt x="57" y="408"/>
                    </a:lnTo>
                    <a:lnTo>
                      <a:pt x="75" y="395"/>
                    </a:lnTo>
                    <a:lnTo>
                      <a:pt x="95" y="384"/>
                    </a:lnTo>
                    <a:lnTo>
                      <a:pt x="117" y="371"/>
                    </a:lnTo>
                    <a:lnTo>
                      <a:pt x="141" y="360"/>
                    </a:lnTo>
                    <a:lnTo>
                      <a:pt x="166" y="349"/>
                    </a:lnTo>
                    <a:lnTo>
                      <a:pt x="195" y="338"/>
                    </a:lnTo>
                    <a:lnTo>
                      <a:pt x="223" y="327"/>
                    </a:lnTo>
                    <a:lnTo>
                      <a:pt x="254" y="317"/>
                    </a:lnTo>
                    <a:lnTo>
                      <a:pt x="287" y="306"/>
                    </a:lnTo>
                    <a:lnTo>
                      <a:pt x="323" y="296"/>
                    </a:lnTo>
                    <a:lnTo>
                      <a:pt x="358" y="287"/>
                    </a:lnTo>
                    <a:lnTo>
                      <a:pt x="397" y="279"/>
                    </a:lnTo>
                    <a:lnTo>
                      <a:pt x="435" y="269"/>
                    </a:lnTo>
                    <a:lnTo>
                      <a:pt x="476" y="261"/>
                    </a:lnTo>
                    <a:lnTo>
                      <a:pt x="517" y="253"/>
                    </a:lnTo>
                    <a:lnTo>
                      <a:pt x="562" y="245"/>
                    </a:lnTo>
                    <a:lnTo>
                      <a:pt x="607" y="237"/>
                    </a:lnTo>
                    <a:lnTo>
                      <a:pt x="653" y="231"/>
                    </a:lnTo>
                    <a:lnTo>
                      <a:pt x="748" y="218"/>
                    </a:lnTo>
                    <a:lnTo>
                      <a:pt x="849" y="208"/>
                    </a:lnTo>
                    <a:lnTo>
                      <a:pt x="953" y="199"/>
                    </a:lnTo>
                    <a:lnTo>
                      <a:pt x="1059" y="191"/>
                    </a:lnTo>
                    <a:lnTo>
                      <a:pt x="1170" y="186"/>
                    </a:lnTo>
                    <a:lnTo>
                      <a:pt x="1282" y="184"/>
                    </a:lnTo>
                    <a:lnTo>
                      <a:pt x="1398" y="183"/>
                    </a:lnTo>
                    <a:lnTo>
                      <a:pt x="1398" y="0"/>
                    </a:lnTo>
                    <a:close/>
                  </a:path>
                </a:pathLst>
              </a:custGeom>
              <a:solidFill>
                <a:srgbClr val="FFCC00"/>
              </a:solidFill>
              <a:ln w="6350">
                <a:solidFill>
                  <a:srgbClr val="000000"/>
                </a:solidFill>
                <a:prstDash val="solid"/>
                <a:round/>
                <a:headEnd/>
                <a:tailEnd/>
              </a:ln>
            </p:spPr>
            <p:txBody>
              <a:bodyPr/>
              <a:lstStyle/>
              <a:p>
                <a:endParaRPr lang="en-US"/>
              </a:p>
            </p:txBody>
          </p:sp>
          <p:grpSp>
            <p:nvGrpSpPr>
              <p:cNvPr id="33938" name="Group 15"/>
              <p:cNvGrpSpPr>
                <a:grpSpLocks/>
              </p:cNvGrpSpPr>
              <p:nvPr/>
            </p:nvGrpSpPr>
            <p:grpSpPr bwMode="auto">
              <a:xfrm>
                <a:off x="906" y="2772"/>
                <a:ext cx="30" cy="46"/>
                <a:chOff x="906" y="2772"/>
                <a:chExt cx="30" cy="46"/>
              </a:xfrm>
            </p:grpSpPr>
            <p:sp>
              <p:nvSpPr>
                <p:cNvPr id="33939" name="Freeform 16"/>
                <p:cNvSpPr>
                  <a:spLocks/>
                </p:cNvSpPr>
                <p:nvPr/>
              </p:nvSpPr>
              <p:spPr bwMode="auto">
                <a:xfrm>
                  <a:off x="906" y="2772"/>
                  <a:ext cx="30" cy="46"/>
                </a:xfrm>
                <a:custGeom>
                  <a:avLst/>
                  <a:gdLst>
                    <a:gd name="T0" fmla="*/ 0 w 58"/>
                    <a:gd name="T1" fmla="*/ 0 h 91"/>
                    <a:gd name="T2" fmla="*/ 1 w 58"/>
                    <a:gd name="T3" fmla="*/ 1 h 91"/>
                    <a:gd name="T4" fmla="*/ 1 w 58"/>
                    <a:gd name="T5" fmla="*/ 1 h 91"/>
                    <a:gd name="T6" fmla="*/ 1 w 58"/>
                    <a:gd name="T7" fmla="*/ 1 h 91"/>
                    <a:gd name="T8" fmla="*/ 1 w 58"/>
                    <a:gd name="T9" fmla="*/ 1 h 91"/>
                    <a:gd name="T10" fmla="*/ 1 w 58"/>
                    <a:gd name="T11" fmla="*/ 1 h 91"/>
                    <a:gd name="T12" fmla="*/ 1 w 58"/>
                    <a:gd name="T13" fmla="*/ 1 h 91"/>
                    <a:gd name="T14" fmla="*/ 1 w 58"/>
                    <a:gd name="T15" fmla="*/ 1 h 91"/>
                    <a:gd name="T16" fmla="*/ 1 w 58"/>
                    <a:gd name="T17" fmla="*/ 1 h 91"/>
                    <a:gd name="T18" fmla="*/ 0 w 58"/>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91">
                      <a:moveTo>
                        <a:pt x="0" y="0"/>
                      </a:moveTo>
                      <a:lnTo>
                        <a:pt x="1" y="11"/>
                      </a:lnTo>
                      <a:lnTo>
                        <a:pt x="4" y="22"/>
                      </a:lnTo>
                      <a:lnTo>
                        <a:pt x="8" y="35"/>
                      </a:lnTo>
                      <a:lnTo>
                        <a:pt x="14" y="46"/>
                      </a:lnTo>
                      <a:lnTo>
                        <a:pt x="24" y="57"/>
                      </a:lnTo>
                      <a:lnTo>
                        <a:pt x="33" y="68"/>
                      </a:lnTo>
                      <a:lnTo>
                        <a:pt x="44" y="80"/>
                      </a:lnTo>
                      <a:lnTo>
                        <a:pt x="58" y="91"/>
                      </a:lnTo>
                      <a:lnTo>
                        <a:pt x="0" y="0"/>
                      </a:lnTo>
                      <a:close/>
                    </a:path>
                  </a:pathLst>
                </a:custGeom>
                <a:solidFill>
                  <a:srgbClr val="FFC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3940" name="Freeform 17"/>
                <p:cNvSpPr>
                  <a:spLocks/>
                </p:cNvSpPr>
                <p:nvPr/>
              </p:nvSpPr>
              <p:spPr bwMode="auto">
                <a:xfrm>
                  <a:off x="906" y="2772"/>
                  <a:ext cx="30" cy="46"/>
                </a:xfrm>
                <a:custGeom>
                  <a:avLst/>
                  <a:gdLst>
                    <a:gd name="T0" fmla="*/ 0 w 58"/>
                    <a:gd name="T1" fmla="*/ 0 h 91"/>
                    <a:gd name="T2" fmla="*/ 1 w 58"/>
                    <a:gd name="T3" fmla="*/ 1 h 91"/>
                    <a:gd name="T4" fmla="*/ 1 w 58"/>
                    <a:gd name="T5" fmla="*/ 1 h 91"/>
                    <a:gd name="T6" fmla="*/ 1 w 58"/>
                    <a:gd name="T7" fmla="*/ 1 h 91"/>
                    <a:gd name="T8" fmla="*/ 1 w 58"/>
                    <a:gd name="T9" fmla="*/ 1 h 91"/>
                    <a:gd name="T10" fmla="*/ 1 w 58"/>
                    <a:gd name="T11" fmla="*/ 1 h 91"/>
                    <a:gd name="T12" fmla="*/ 1 w 58"/>
                    <a:gd name="T13" fmla="*/ 1 h 91"/>
                    <a:gd name="T14" fmla="*/ 1 w 58"/>
                    <a:gd name="T15" fmla="*/ 1 h 91"/>
                    <a:gd name="T16" fmla="*/ 1 w 58"/>
                    <a:gd name="T17" fmla="*/ 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 h="91">
                      <a:moveTo>
                        <a:pt x="0" y="0"/>
                      </a:moveTo>
                      <a:lnTo>
                        <a:pt x="1" y="11"/>
                      </a:lnTo>
                      <a:lnTo>
                        <a:pt x="4" y="22"/>
                      </a:lnTo>
                      <a:lnTo>
                        <a:pt x="8" y="35"/>
                      </a:lnTo>
                      <a:lnTo>
                        <a:pt x="14" y="46"/>
                      </a:lnTo>
                      <a:lnTo>
                        <a:pt x="24" y="57"/>
                      </a:lnTo>
                      <a:lnTo>
                        <a:pt x="33" y="68"/>
                      </a:lnTo>
                      <a:lnTo>
                        <a:pt x="44" y="80"/>
                      </a:lnTo>
                      <a:lnTo>
                        <a:pt x="58" y="91"/>
                      </a:lnTo>
                    </a:path>
                  </a:pathLst>
                </a:custGeom>
                <a:solidFill>
                  <a:srgbClr val="FFCC00"/>
                </a:solidFill>
                <a:ln w="6350">
                  <a:solidFill>
                    <a:srgbClr val="000000"/>
                  </a:solidFill>
                  <a:prstDash val="solid"/>
                  <a:round/>
                  <a:headEnd/>
                  <a:tailEnd/>
                </a:ln>
              </p:spPr>
              <p:txBody>
                <a:bodyPr/>
                <a:lstStyle/>
                <a:p>
                  <a:endParaRPr lang="en-US"/>
                </a:p>
              </p:txBody>
            </p:sp>
          </p:grpSp>
        </p:grpSp>
        <p:grpSp>
          <p:nvGrpSpPr>
            <p:cNvPr id="33800" name="Group 18"/>
            <p:cNvGrpSpPr>
              <a:grpSpLocks/>
            </p:cNvGrpSpPr>
            <p:nvPr/>
          </p:nvGrpSpPr>
          <p:grpSpPr bwMode="auto">
            <a:xfrm>
              <a:off x="788" y="1055"/>
              <a:ext cx="824" cy="1004"/>
              <a:chOff x="788" y="1055"/>
              <a:chExt cx="824" cy="1004"/>
            </a:xfrm>
          </p:grpSpPr>
          <p:sp>
            <p:nvSpPr>
              <p:cNvPr id="33891" name="Rectangle 19"/>
              <p:cNvSpPr>
                <a:spLocks noChangeArrowheads="1"/>
              </p:cNvSpPr>
              <p:nvPr/>
            </p:nvSpPr>
            <p:spPr bwMode="auto">
              <a:xfrm>
                <a:off x="788" y="1062"/>
                <a:ext cx="824" cy="997"/>
              </a:xfrm>
              <a:prstGeom prst="rect">
                <a:avLst/>
              </a:prstGeom>
              <a:solidFill>
                <a:srgbClr val="FFFFFF"/>
              </a:solidFill>
              <a:ln w="33338">
                <a:solidFill>
                  <a:srgbClr val="000000"/>
                </a:solidFill>
                <a:miter lim="800000"/>
                <a:headEnd/>
                <a:tailEnd/>
              </a:ln>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92" name="Rectangle 20"/>
              <p:cNvSpPr>
                <a:spLocks noChangeArrowheads="1"/>
              </p:cNvSpPr>
              <p:nvPr/>
            </p:nvSpPr>
            <p:spPr bwMode="auto">
              <a:xfrm>
                <a:off x="804" y="1140"/>
                <a:ext cx="594"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93" name="Rectangle 21"/>
              <p:cNvSpPr>
                <a:spLocks noChangeArrowheads="1"/>
              </p:cNvSpPr>
              <p:nvPr/>
            </p:nvSpPr>
            <p:spPr bwMode="auto">
              <a:xfrm>
                <a:off x="841" y="1160"/>
                <a:ext cx="591" cy="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94" name="Rectangle 22"/>
              <p:cNvSpPr>
                <a:spLocks noChangeArrowheads="1"/>
              </p:cNvSpPr>
              <p:nvPr/>
            </p:nvSpPr>
            <p:spPr bwMode="auto">
              <a:xfrm>
                <a:off x="844" y="1162"/>
                <a:ext cx="460" cy="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444" b="1">
                    <a:solidFill>
                      <a:srgbClr val="000000"/>
                    </a:solidFill>
                  </a:rPr>
                  <a:t>PROBLEM FORMULATION</a:t>
                </a:r>
                <a:endParaRPr lang="en-US" altLang="en-US" sz="2133"/>
              </a:p>
            </p:txBody>
          </p:sp>
          <p:sp>
            <p:nvSpPr>
              <p:cNvPr id="33895" name="Rectangle 23"/>
              <p:cNvSpPr>
                <a:spLocks noChangeArrowheads="1"/>
              </p:cNvSpPr>
              <p:nvPr/>
            </p:nvSpPr>
            <p:spPr bwMode="auto">
              <a:xfrm>
                <a:off x="808" y="1966"/>
                <a:ext cx="607"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96" name="Rectangle 24"/>
              <p:cNvSpPr>
                <a:spLocks noChangeArrowheads="1"/>
              </p:cNvSpPr>
              <p:nvPr/>
            </p:nvSpPr>
            <p:spPr bwMode="auto">
              <a:xfrm>
                <a:off x="845" y="1986"/>
                <a:ext cx="604" cy="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97" name="Rectangle 25"/>
              <p:cNvSpPr>
                <a:spLocks noChangeArrowheads="1"/>
              </p:cNvSpPr>
              <p:nvPr/>
            </p:nvSpPr>
            <p:spPr bwMode="auto">
              <a:xfrm>
                <a:off x="847" y="1988"/>
                <a:ext cx="473" cy="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444" b="1">
                    <a:solidFill>
                      <a:srgbClr val="000000"/>
                    </a:solidFill>
                  </a:rPr>
                  <a:t>RISK CHARACTERIZATION</a:t>
                </a:r>
                <a:endParaRPr lang="en-US" altLang="en-US" sz="2133"/>
              </a:p>
            </p:txBody>
          </p:sp>
          <p:sp>
            <p:nvSpPr>
              <p:cNvPr id="33898" name="Rectangle 26"/>
              <p:cNvSpPr>
                <a:spLocks noChangeArrowheads="1"/>
              </p:cNvSpPr>
              <p:nvPr/>
            </p:nvSpPr>
            <p:spPr bwMode="auto">
              <a:xfrm>
                <a:off x="982" y="1469"/>
                <a:ext cx="438" cy="254"/>
              </a:xfrm>
              <a:prstGeom prst="rect">
                <a:avLst/>
              </a:prstGeom>
              <a:solidFill>
                <a:srgbClr val="FFFFFF"/>
              </a:solidFill>
              <a:ln w="7938">
                <a:solidFill>
                  <a:srgbClr val="000000"/>
                </a:solidFill>
                <a:miter lim="800000"/>
                <a:headEnd/>
                <a:tailEnd/>
              </a:ln>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grpSp>
            <p:nvGrpSpPr>
              <p:cNvPr id="33899" name="Group 27"/>
              <p:cNvGrpSpPr>
                <a:grpSpLocks/>
              </p:cNvGrpSpPr>
              <p:nvPr/>
            </p:nvGrpSpPr>
            <p:grpSpPr bwMode="auto">
              <a:xfrm>
                <a:off x="1198" y="1467"/>
                <a:ext cx="5" cy="235"/>
                <a:chOff x="1198" y="1467"/>
                <a:chExt cx="5" cy="235"/>
              </a:xfrm>
            </p:grpSpPr>
            <p:sp>
              <p:nvSpPr>
                <p:cNvPr id="33928" name="Rectangle 28"/>
                <p:cNvSpPr>
                  <a:spLocks noChangeArrowheads="1"/>
                </p:cNvSpPr>
                <p:nvPr/>
              </p:nvSpPr>
              <p:spPr bwMode="auto">
                <a:xfrm>
                  <a:off x="1198" y="1467"/>
                  <a:ext cx="5" cy="2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929" name="Rectangle 29"/>
                <p:cNvSpPr>
                  <a:spLocks noChangeArrowheads="1"/>
                </p:cNvSpPr>
                <p:nvPr/>
              </p:nvSpPr>
              <p:spPr bwMode="auto">
                <a:xfrm>
                  <a:off x="1198" y="1503"/>
                  <a:ext cx="5" cy="2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930" name="Rectangle 30"/>
                <p:cNvSpPr>
                  <a:spLocks noChangeArrowheads="1"/>
                </p:cNvSpPr>
                <p:nvPr/>
              </p:nvSpPr>
              <p:spPr bwMode="auto">
                <a:xfrm>
                  <a:off x="1198" y="1539"/>
                  <a:ext cx="5" cy="2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931" name="Rectangle 31"/>
                <p:cNvSpPr>
                  <a:spLocks noChangeArrowheads="1"/>
                </p:cNvSpPr>
                <p:nvPr/>
              </p:nvSpPr>
              <p:spPr bwMode="auto">
                <a:xfrm>
                  <a:off x="1198" y="1574"/>
                  <a:ext cx="5" cy="2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932" name="Rectangle 32"/>
                <p:cNvSpPr>
                  <a:spLocks noChangeArrowheads="1"/>
                </p:cNvSpPr>
                <p:nvPr/>
              </p:nvSpPr>
              <p:spPr bwMode="auto">
                <a:xfrm>
                  <a:off x="1198" y="1610"/>
                  <a:ext cx="5" cy="2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933" name="Rectangle 33"/>
                <p:cNvSpPr>
                  <a:spLocks noChangeArrowheads="1"/>
                </p:cNvSpPr>
                <p:nvPr/>
              </p:nvSpPr>
              <p:spPr bwMode="auto">
                <a:xfrm>
                  <a:off x="1198" y="1646"/>
                  <a:ext cx="5" cy="2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934" name="Rectangle 34"/>
                <p:cNvSpPr>
                  <a:spLocks noChangeArrowheads="1"/>
                </p:cNvSpPr>
                <p:nvPr/>
              </p:nvSpPr>
              <p:spPr bwMode="auto">
                <a:xfrm>
                  <a:off x="1198" y="1682"/>
                  <a:ext cx="5" cy="2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grpSp>
          <p:sp>
            <p:nvSpPr>
              <p:cNvPr id="33900" name="Rectangle 35"/>
              <p:cNvSpPr>
                <a:spLocks noChangeArrowheads="1"/>
              </p:cNvSpPr>
              <p:nvPr/>
            </p:nvSpPr>
            <p:spPr bwMode="auto">
              <a:xfrm>
                <a:off x="818" y="1143"/>
                <a:ext cx="766" cy="278"/>
              </a:xfrm>
              <a:prstGeom prst="rect">
                <a:avLst/>
              </a:prstGeom>
              <a:noFill/>
              <a:ln w="158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901" name="Rectangle 36"/>
              <p:cNvSpPr>
                <a:spLocks noChangeArrowheads="1"/>
              </p:cNvSpPr>
              <p:nvPr/>
            </p:nvSpPr>
            <p:spPr bwMode="auto">
              <a:xfrm>
                <a:off x="815" y="1055"/>
                <a:ext cx="766"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902" name="Rectangle 37"/>
              <p:cNvSpPr>
                <a:spLocks noChangeArrowheads="1"/>
              </p:cNvSpPr>
              <p:nvPr/>
            </p:nvSpPr>
            <p:spPr bwMode="auto">
              <a:xfrm>
                <a:off x="852" y="1075"/>
                <a:ext cx="714" cy="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903" name="Rectangle 38"/>
              <p:cNvSpPr>
                <a:spLocks noChangeArrowheads="1"/>
              </p:cNvSpPr>
              <p:nvPr/>
            </p:nvSpPr>
            <p:spPr bwMode="auto">
              <a:xfrm>
                <a:off x="906" y="1076"/>
                <a:ext cx="588" cy="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533" b="1">
                    <a:solidFill>
                      <a:srgbClr val="000000"/>
                    </a:solidFill>
                  </a:rPr>
                  <a:t>Ecological Risk Assessment</a:t>
                </a:r>
                <a:endParaRPr lang="en-US" altLang="en-US" sz="2133"/>
              </a:p>
            </p:txBody>
          </p:sp>
          <p:sp>
            <p:nvSpPr>
              <p:cNvPr id="33904" name="Rectangle 39"/>
              <p:cNvSpPr>
                <a:spLocks noChangeArrowheads="1"/>
              </p:cNvSpPr>
              <p:nvPr/>
            </p:nvSpPr>
            <p:spPr bwMode="auto">
              <a:xfrm>
                <a:off x="818" y="1453"/>
                <a:ext cx="766" cy="283"/>
              </a:xfrm>
              <a:prstGeom prst="rect">
                <a:avLst/>
              </a:prstGeom>
              <a:noFill/>
              <a:ln w="158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905" name="Rectangle 40"/>
              <p:cNvSpPr>
                <a:spLocks noChangeArrowheads="1"/>
              </p:cNvSpPr>
              <p:nvPr/>
            </p:nvSpPr>
            <p:spPr bwMode="auto">
              <a:xfrm>
                <a:off x="818" y="1764"/>
                <a:ext cx="766" cy="276"/>
              </a:xfrm>
              <a:prstGeom prst="rect">
                <a:avLst/>
              </a:prstGeom>
              <a:noFill/>
              <a:ln w="158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906" name="Freeform 41"/>
              <p:cNvSpPr>
                <a:spLocks/>
              </p:cNvSpPr>
              <p:nvPr/>
            </p:nvSpPr>
            <p:spPr bwMode="auto">
              <a:xfrm>
                <a:off x="1065" y="1336"/>
                <a:ext cx="53" cy="510"/>
              </a:xfrm>
              <a:custGeom>
                <a:avLst/>
                <a:gdLst>
                  <a:gd name="T0" fmla="*/ 0 w 107"/>
                  <a:gd name="T1" fmla="*/ 0 h 1021"/>
                  <a:gd name="T2" fmla="*/ 0 w 107"/>
                  <a:gd name="T3" fmla="*/ 0 h 1021"/>
                  <a:gd name="T4" fmla="*/ 0 w 107"/>
                  <a:gd name="T5" fmla="*/ 0 h 1021"/>
                  <a:gd name="T6" fmla="*/ 0 w 107"/>
                  <a:gd name="T7" fmla="*/ 0 h 1021"/>
                  <a:gd name="T8" fmla="*/ 0 w 107"/>
                  <a:gd name="T9" fmla="*/ 0 h 1021"/>
                  <a:gd name="T10" fmla="*/ 0 w 107"/>
                  <a:gd name="T11" fmla="*/ 0 h 1021"/>
                  <a:gd name="T12" fmla="*/ 0 w 107"/>
                  <a:gd name="T13" fmla="*/ 0 h 1021"/>
                  <a:gd name="T14" fmla="*/ 0 w 107"/>
                  <a:gd name="T15" fmla="*/ 0 h 10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21">
                    <a:moveTo>
                      <a:pt x="0" y="929"/>
                    </a:moveTo>
                    <a:lnTo>
                      <a:pt x="27" y="929"/>
                    </a:lnTo>
                    <a:lnTo>
                      <a:pt x="27" y="0"/>
                    </a:lnTo>
                    <a:lnTo>
                      <a:pt x="80" y="0"/>
                    </a:lnTo>
                    <a:lnTo>
                      <a:pt x="80" y="929"/>
                    </a:lnTo>
                    <a:lnTo>
                      <a:pt x="107" y="929"/>
                    </a:lnTo>
                    <a:lnTo>
                      <a:pt x="53" y="1021"/>
                    </a:lnTo>
                    <a:lnTo>
                      <a:pt x="0" y="929"/>
                    </a:lnTo>
                    <a:close/>
                  </a:path>
                </a:pathLst>
              </a:custGeom>
              <a:solidFill>
                <a:srgbClr val="FFFFFF"/>
              </a:solidFill>
              <a:ln w="7938">
                <a:solidFill>
                  <a:srgbClr val="000000"/>
                </a:solidFill>
                <a:prstDash val="solid"/>
                <a:round/>
                <a:headEnd/>
                <a:tailEnd/>
              </a:ln>
            </p:spPr>
            <p:txBody>
              <a:bodyPr/>
              <a:lstStyle/>
              <a:p>
                <a:endParaRPr lang="en-US"/>
              </a:p>
            </p:txBody>
          </p:sp>
          <p:sp>
            <p:nvSpPr>
              <p:cNvPr id="33907" name="Freeform 42"/>
              <p:cNvSpPr>
                <a:spLocks/>
              </p:cNvSpPr>
              <p:nvPr/>
            </p:nvSpPr>
            <p:spPr bwMode="auto">
              <a:xfrm>
                <a:off x="1285" y="1336"/>
                <a:ext cx="54" cy="510"/>
              </a:xfrm>
              <a:custGeom>
                <a:avLst/>
                <a:gdLst>
                  <a:gd name="T0" fmla="*/ 0 w 108"/>
                  <a:gd name="T1" fmla="*/ 0 h 1021"/>
                  <a:gd name="T2" fmla="*/ 1 w 108"/>
                  <a:gd name="T3" fmla="*/ 0 h 1021"/>
                  <a:gd name="T4" fmla="*/ 1 w 108"/>
                  <a:gd name="T5" fmla="*/ 0 h 1021"/>
                  <a:gd name="T6" fmla="*/ 1 w 108"/>
                  <a:gd name="T7" fmla="*/ 0 h 1021"/>
                  <a:gd name="T8" fmla="*/ 1 w 108"/>
                  <a:gd name="T9" fmla="*/ 0 h 1021"/>
                  <a:gd name="T10" fmla="*/ 1 w 108"/>
                  <a:gd name="T11" fmla="*/ 0 h 1021"/>
                  <a:gd name="T12" fmla="*/ 1 w 108"/>
                  <a:gd name="T13" fmla="*/ 0 h 1021"/>
                  <a:gd name="T14" fmla="*/ 0 w 108"/>
                  <a:gd name="T15" fmla="*/ 0 h 10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 h="1021">
                    <a:moveTo>
                      <a:pt x="0" y="929"/>
                    </a:moveTo>
                    <a:lnTo>
                      <a:pt x="27" y="929"/>
                    </a:lnTo>
                    <a:lnTo>
                      <a:pt x="27" y="0"/>
                    </a:lnTo>
                    <a:lnTo>
                      <a:pt x="81" y="0"/>
                    </a:lnTo>
                    <a:lnTo>
                      <a:pt x="81" y="929"/>
                    </a:lnTo>
                    <a:lnTo>
                      <a:pt x="108" y="929"/>
                    </a:lnTo>
                    <a:lnTo>
                      <a:pt x="54" y="1021"/>
                    </a:lnTo>
                    <a:lnTo>
                      <a:pt x="0" y="929"/>
                    </a:lnTo>
                    <a:close/>
                  </a:path>
                </a:pathLst>
              </a:custGeom>
              <a:solidFill>
                <a:srgbClr val="FFFFFF"/>
              </a:solidFill>
              <a:ln w="7938">
                <a:solidFill>
                  <a:srgbClr val="000000"/>
                </a:solidFill>
                <a:prstDash val="solid"/>
                <a:round/>
                <a:headEnd/>
                <a:tailEnd/>
              </a:ln>
            </p:spPr>
            <p:txBody>
              <a:bodyPr/>
              <a:lstStyle/>
              <a:p>
                <a:endParaRPr lang="en-US"/>
              </a:p>
            </p:txBody>
          </p:sp>
          <p:sp>
            <p:nvSpPr>
              <p:cNvPr id="33908" name="Rectangle 43"/>
              <p:cNvSpPr>
                <a:spLocks noChangeArrowheads="1"/>
              </p:cNvSpPr>
              <p:nvPr/>
            </p:nvSpPr>
            <p:spPr bwMode="auto">
              <a:xfrm>
                <a:off x="1231" y="1543"/>
                <a:ext cx="161" cy="9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909" name="Rectangle 44"/>
              <p:cNvSpPr>
                <a:spLocks noChangeArrowheads="1"/>
              </p:cNvSpPr>
              <p:nvPr/>
            </p:nvSpPr>
            <p:spPr bwMode="auto">
              <a:xfrm>
                <a:off x="1231" y="1544"/>
                <a:ext cx="210" cy="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910" name="Rectangle 45"/>
              <p:cNvSpPr>
                <a:spLocks noChangeArrowheads="1"/>
              </p:cNvSpPr>
              <p:nvPr/>
            </p:nvSpPr>
            <p:spPr bwMode="auto">
              <a:xfrm>
                <a:off x="1261" y="1545"/>
                <a:ext cx="115" cy="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78" b="1">
                    <a:solidFill>
                      <a:srgbClr val="000000"/>
                    </a:solidFill>
                  </a:rPr>
                  <a:t>Characterization</a:t>
                </a:r>
                <a:endParaRPr lang="en-US" altLang="en-US" sz="2133"/>
              </a:p>
            </p:txBody>
          </p:sp>
          <p:sp>
            <p:nvSpPr>
              <p:cNvPr id="33911" name="Rectangle 46"/>
              <p:cNvSpPr>
                <a:spLocks noChangeArrowheads="1"/>
              </p:cNvSpPr>
              <p:nvPr/>
            </p:nvSpPr>
            <p:spPr bwMode="auto">
              <a:xfrm>
                <a:off x="1302" y="1568"/>
                <a:ext cx="36" cy="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912" name="Rectangle 47"/>
              <p:cNvSpPr>
                <a:spLocks noChangeArrowheads="1"/>
              </p:cNvSpPr>
              <p:nvPr/>
            </p:nvSpPr>
            <p:spPr bwMode="auto">
              <a:xfrm>
                <a:off x="1309" y="1569"/>
                <a:ext cx="14" cy="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78" b="1">
                    <a:solidFill>
                      <a:srgbClr val="000000"/>
                    </a:solidFill>
                  </a:rPr>
                  <a:t>of</a:t>
                </a:r>
                <a:endParaRPr lang="en-US" altLang="en-US" sz="2133"/>
              </a:p>
            </p:txBody>
          </p:sp>
          <p:sp>
            <p:nvSpPr>
              <p:cNvPr id="33913" name="Rectangle 48"/>
              <p:cNvSpPr>
                <a:spLocks noChangeArrowheads="1"/>
              </p:cNvSpPr>
              <p:nvPr/>
            </p:nvSpPr>
            <p:spPr bwMode="auto">
              <a:xfrm>
                <a:off x="1259" y="1593"/>
                <a:ext cx="139" cy="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914" name="Rectangle 49"/>
              <p:cNvSpPr>
                <a:spLocks noChangeArrowheads="1"/>
              </p:cNvSpPr>
              <p:nvPr/>
            </p:nvSpPr>
            <p:spPr bwMode="auto">
              <a:xfrm>
                <a:off x="1281" y="1594"/>
                <a:ext cx="73" cy="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78" b="1">
                    <a:solidFill>
                      <a:srgbClr val="000000"/>
                    </a:solidFill>
                  </a:rPr>
                  <a:t>Ecological</a:t>
                </a:r>
                <a:endParaRPr lang="en-US" altLang="en-US" sz="2133"/>
              </a:p>
            </p:txBody>
          </p:sp>
          <p:sp>
            <p:nvSpPr>
              <p:cNvPr id="33915" name="Rectangle 50"/>
              <p:cNvSpPr>
                <a:spLocks noChangeArrowheads="1"/>
              </p:cNvSpPr>
              <p:nvPr/>
            </p:nvSpPr>
            <p:spPr bwMode="auto">
              <a:xfrm>
                <a:off x="1276" y="1617"/>
                <a:ext cx="98" cy="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916" name="Rectangle 51"/>
              <p:cNvSpPr>
                <a:spLocks noChangeArrowheads="1"/>
              </p:cNvSpPr>
              <p:nvPr/>
            </p:nvSpPr>
            <p:spPr bwMode="auto">
              <a:xfrm>
                <a:off x="1292" y="1618"/>
                <a:ext cx="48" cy="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78" b="1">
                    <a:solidFill>
                      <a:srgbClr val="000000"/>
                    </a:solidFill>
                  </a:rPr>
                  <a:t>Effects</a:t>
                </a:r>
                <a:endParaRPr lang="en-US" altLang="en-US" sz="2133"/>
              </a:p>
            </p:txBody>
          </p:sp>
          <p:sp>
            <p:nvSpPr>
              <p:cNvPr id="33917" name="Rectangle 52"/>
              <p:cNvSpPr>
                <a:spLocks noChangeArrowheads="1"/>
              </p:cNvSpPr>
              <p:nvPr/>
            </p:nvSpPr>
            <p:spPr bwMode="auto">
              <a:xfrm>
                <a:off x="1011" y="1543"/>
                <a:ext cx="162" cy="9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918" name="Rectangle 53"/>
              <p:cNvSpPr>
                <a:spLocks noChangeArrowheads="1"/>
              </p:cNvSpPr>
              <p:nvPr/>
            </p:nvSpPr>
            <p:spPr bwMode="auto">
              <a:xfrm>
                <a:off x="1011" y="1544"/>
                <a:ext cx="210" cy="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919" name="Rectangle 54"/>
              <p:cNvSpPr>
                <a:spLocks noChangeArrowheads="1"/>
              </p:cNvSpPr>
              <p:nvPr/>
            </p:nvSpPr>
            <p:spPr bwMode="auto">
              <a:xfrm>
                <a:off x="1041" y="1545"/>
                <a:ext cx="115" cy="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78" b="1">
                    <a:solidFill>
                      <a:srgbClr val="000000"/>
                    </a:solidFill>
                  </a:rPr>
                  <a:t>Characterization</a:t>
                </a:r>
                <a:endParaRPr lang="en-US" altLang="en-US" sz="2133"/>
              </a:p>
            </p:txBody>
          </p:sp>
          <p:sp>
            <p:nvSpPr>
              <p:cNvPr id="33920" name="Rectangle 55"/>
              <p:cNvSpPr>
                <a:spLocks noChangeArrowheads="1"/>
              </p:cNvSpPr>
              <p:nvPr/>
            </p:nvSpPr>
            <p:spPr bwMode="auto">
              <a:xfrm>
                <a:off x="1082" y="1568"/>
                <a:ext cx="36" cy="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921" name="Rectangle 56"/>
              <p:cNvSpPr>
                <a:spLocks noChangeArrowheads="1"/>
              </p:cNvSpPr>
              <p:nvPr/>
            </p:nvSpPr>
            <p:spPr bwMode="auto">
              <a:xfrm>
                <a:off x="1089" y="1569"/>
                <a:ext cx="14" cy="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78" b="1">
                    <a:solidFill>
                      <a:srgbClr val="000000"/>
                    </a:solidFill>
                  </a:rPr>
                  <a:t>of</a:t>
                </a:r>
                <a:endParaRPr lang="en-US" altLang="en-US" sz="2133"/>
              </a:p>
            </p:txBody>
          </p:sp>
          <p:sp>
            <p:nvSpPr>
              <p:cNvPr id="33922" name="Rectangle 57"/>
              <p:cNvSpPr>
                <a:spLocks noChangeArrowheads="1"/>
              </p:cNvSpPr>
              <p:nvPr/>
            </p:nvSpPr>
            <p:spPr bwMode="auto">
              <a:xfrm>
                <a:off x="1045" y="1593"/>
                <a:ext cx="127" cy="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923" name="Rectangle 58"/>
              <p:cNvSpPr>
                <a:spLocks noChangeArrowheads="1"/>
              </p:cNvSpPr>
              <p:nvPr/>
            </p:nvSpPr>
            <p:spPr bwMode="auto">
              <a:xfrm>
                <a:off x="1064" y="1594"/>
                <a:ext cx="67" cy="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78" b="1">
                    <a:solidFill>
                      <a:srgbClr val="000000"/>
                    </a:solidFill>
                  </a:rPr>
                  <a:t>Exposure</a:t>
                </a:r>
                <a:endParaRPr lang="en-US" altLang="en-US" sz="2133"/>
              </a:p>
            </p:txBody>
          </p:sp>
          <p:sp>
            <p:nvSpPr>
              <p:cNvPr id="33924" name="Rectangle 59"/>
              <p:cNvSpPr>
                <a:spLocks noChangeArrowheads="1"/>
              </p:cNvSpPr>
              <p:nvPr/>
            </p:nvSpPr>
            <p:spPr bwMode="auto">
              <a:xfrm>
                <a:off x="960" y="1462"/>
                <a:ext cx="96" cy="4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925" name="Rectangle 60"/>
              <p:cNvSpPr>
                <a:spLocks noChangeArrowheads="1"/>
              </p:cNvSpPr>
              <p:nvPr/>
            </p:nvSpPr>
            <p:spPr bwMode="auto">
              <a:xfrm>
                <a:off x="839" y="1460"/>
                <a:ext cx="212" cy="54"/>
              </a:xfrm>
              <a:prstGeom prst="rect">
                <a:avLst/>
              </a:prstGeom>
              <a:noFill/>
              <a:ln w="6350">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926" name="Rectangle 61"/>
              <p:cNvSpPr>
                <a:spLocks noChangeArrowheads="1"/>
              </p:cNvSpPr>
              <p:nvPr/>
            </p:nvSpPr>
            <p:spPr bwMode="auto">
              <a:xfrm>
                <a:off x="841" y="1463"/>
                <a:ext cx="247" cy="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927" name="Rectangle 62"/>
              <p:cNvSpPr>
                <a:spLocks noChangeArrowheads="1"/>
              </p:cNvSpPr>
              <p:nvPr/>
            </p:nvSpPr>
            <p:spPr bwMode="auto">
              <a:xfrm>
                <a:off x="847" y="1465"/>
                <a:ext cx="184" cy="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444" b="1">
                    <a:solidFill>
                      <a:srgbClr val="000000"/>
                    </a:solidFill>
                  </a:rPr>
                  <a:t>ANALYSIS</a:t>
                </a:r>
                <a:endParaRPr lang="en-US" altLang="en-US" sz="2133"/>
              </a:p>
            </p:txBody>
          </p:sp>
        </p:grpSp>
        <p:grpSp>
          <p:nvGrpSpPr>
            <p:cNvPr id="33801" name="Group 63"/>
            <p:cNvGrpSpPr>
              <a:grpSpLocks/>
            </p:cNvGrpSpPr>
            <p:nvPr/>
          </p:nvGrpSpPr>
          <p:grpSpPr bwMode="auto">
            <a:xfrm>
              <a:off x="1201" y="1853"/>
              <a:ext cx="824" cy="1005"/>
              <a:chOff x="1201" y="1853"/>
              <a:chExt cx="824" cy="1005"/>
            </a:xfrm>
          </p:grpSpPr>
          <p:sp>
            <p:nvSpPr>
              <p:cNvPr id="33847" name="Rectangle 64"/>
              <p:cNvSpPr>
                <a:spLocks noChangeArrowheads="1"/>
              </p:cNvSpPr>
              <p:nvPr/>
            </p:nvSpPr>
            <p:spPr bwMode="auto">
              <a:xfrm>
                <a:off x="1201" y="1861"/>
                <a:ext cx="824" cy="997"/>
              </a:xfrm>
              <a:prstGeom prst="rect">
                <a:avLst/>
              </a:prstGeom>
              <a:solidFill>
                <a:srgbClr val="FFFFFF"/>
              </a:solidFill>
              <a:ln w="33338">
                <a:solidFill>
                  <a:srgbClr val="000000"/>
                </a:solidFill>
                <a:miter lim="800000"/>
                <a:headEnd/>
                <a:tailEnd/>
              </a:ln>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48" name="Rectangle 65"/>
              <p:cNvSpPr>
                <a:spLocks noChangeArrowheads="1"/>
              </p:cNvSpPr>
              <p:nvPr/>
            </p:nvSpPr>
            <p:spPr bwMode="auto">
              <a:xfrm>
                <a:off x="1218" y="1939"/>
                <a:ext cx="593"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49" name="Rectangle 66"/>
              <p:cNvSpPr>
                <a:spLocks noChangeArrowheads="1"/>
              </p:cNvSpPr>
              <p:nvPr/>
            </p:nvSpPr>
            <p:spPr bwMode="auto">
              <a:xfrm>
                <a:off x="1255" y="1959"/>
                <a:ext cx="591" cy="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50" name="Rectangle 67"/>
              <p:cNvSpPr>
                <a:spLocks noChangeArrowheads="1"/>
              </p:cNvSpPr>
              <p:nvPr/>
            </p:nvSpPr>
            <p:spPr bwMode="auto">
              <a:xfrm>
                <a:off x="1258" y="1961"/>
                <a:ext cx="460" cy="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444" b="1">
                    <a:solidFill>
                      <a:srgbClr val="000000"/>
                    </a:solidFill>
                  </a:rPr>
                  <a:t>PROBLEM FORMULATION</a:t>
                </a:r>
                <a:endParaRPr lang="en-US" altLang="en-US" sz="2133"/>
              </a:p>
            </p:txBody>
          </p:sp>
          <p:sp>
            <p:nvSpPr>
              <p:cNvPr id="33851" name="Rectangle 68"/>
              <p:cNvSpPr>
                <a:spLocks noChangeArrowheads="1"/>
              </p:cNvSpPr>
              <p:nvPr/>
            </p:nvSpPr>
            <p:spPr bwMode="auto">
              <a:xfrm>
                <a:off x="1221" y="2765"/>
                <a:ext cx="607"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52" name="Rectangle 69"/>
              <p:cNvSpPr>
                <a:spLocks noChangeArrowheads="1"/>
              </p:cNvSpPr>
              <p:nvPr/>
            </p:nvSpPr>
            <p:spPr bwMode="auto">
              <a:xfrm>
                <a:off x="1258" y="2785"/>
                <a:ext cx="604" cy="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53" name="Rectangle 70"/>
              <p:cNvSpPr>
                <a:spLocks noChangeArrowheads="1"/>
              </p:cNvSpPr>
              <p:nvPr/>
            </p:nvSpPr>
            <p:spPr bwMode="auto">
              <a:xfrm>
                <a:off x="1260" y="2787"/>
                <a:ext cx="473" cy="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444" b="1">
                    <a:solidFill>
                      <a:srgbClr val="000000"/>
                    </a:solidFill>
                  </a:rPr>
                  <a:t>RISK CHARACTERIZATION</a:t>
                </a:r>
                <a:endParaRPr lang="en-US" altLang="en-US" sz="2133"/>
              </a:p>
            </p:txBody>
          </p:sp>
          <p:sp>
            <p:nvSpPr>
              <p:cNvPr id="33854" name="Rectangle 71"/>
              <p:cNvSpPr>
                <a:spLocks noChangeArrowheads="1"/>
              </p:cNvSpPr>
              <p:nvPr/>
            </p:nvSpPr>
            <p:spPr bwMode="auto">
              <a:xfrm>
                <a:off x="1396" y="2268"/>
                <a:ext cx="438" cy="253"/>
              </a:xfrm>
              <a:prstGeom prst="rect">
                <a:avLst/>
              </a:prstGeom>
              <a:solidFill>
                <a:srgbClr val="FFFFFF"/>
              </a:solidFill>
              <a:ln w="7938">
                <a:solidFill>
                  <a:srgbClr val="000000"/>
                </a:solidFill>
                <a:miter lim="800000"/>
                <a:headEnd/>
                <a:tailEnd/>
              </a:ln>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grpSp>
            <p:nvGrpSpPr>
              <p:cNvPr id="33855" name="Group 72"/>
              <p:cNvGrpSpPr>
                <a:grpSpLocks/>
              </p:cNvGrpSpPr>
              <p:nvPr/>
            </p:nvGrpSpPr>
            <p:grpSpPr bwMode="auto">
              <a:xfrm>
                <a:off x="1611" y="2266"/>
                <a:ext cx="5" cy="235"/>
                <a:chOff x="1611" y="2266"/>
                <a:chExt cx="5" cy="235"/>
              </a:xfrm>
            </p:grpSpPr>
            <p:sp>
              <p:nvSpPr>
                <p:cNvPr id="33884" name="Rectangle 73"/>
                <p:cNvSpPr>
                  <a:spLocks noChangeArrowheads="1"/>
                </p:cNvSpPr>
                <p:nvPr/>
              </p:nvSpPr>
              <p:spPr bwMode="auto">
                <a:xfrm>
                  <a:off x="1611" y="2266"/>
                  <a:ext cx="5" cy="2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85" name="Rectangle 74"/>
                <p:cNvSpPr>
                  <a:spLocks noChangeArrowheads="1"/>
                </p:cNvSpPr>
                <p:nvPr/>
              </p:nvSpPr>
              <p:spPr bwMode="auto">
                <a:xfrm>
                  <a:off x="1611" y="2302"/>
                  <a:ext cx="5" cy="2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86" name="Rectangle 75"/>
                <p:cNvSpPr>
                  <a:spLocks noChangeArrowheads="1"/>
                </p:cNvSpPr>
                <p:nvPr/>
              </p:nvSpPr>
              <p:spPr bwMode="auto">
                <a:xfrm>
                  <a:off x="1611" y="2337"/>
                  <a:ext cx="5" cy="2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87" name="Rectangle 76"/>
                <p:cNvSpPr>
                  <a:spLocks noChangeArrowheads="1"/>
                </p:cNvSpPr>
                <p:nvPr/>
              </p:nvSpPr>
              <p:spPr bwMode="auto">
                <a:xfrm>
                  <a:off x="1611" y="2373"/>
                  <a:ext cx="5" cy="2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88" name="Rectangle 77"/>
                <p:cNvSpPr>
                  <a:spLocks noChangeArrowheads="1"/>
                </p:cNvSpPr>
                <p:nvPr/>
              </p:nvSpPr>
              <p:spPr bwMode="auto">
                <a:xfrm>
                  <a:off x="1611" y="2409"/>
                  <a:ext cx="5" cy="2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89" name="Rectangle 78"/>
                <p:cNvSpPr>
                  <a:spLocks noChangeArrowheads="1"/>
                </p:cNvSpPr>
                <p:nvPr/>
              </p:nvSpPr>
              <p:spPr bwMode="auto">
                <a:xfrm>
                  <a:off x="1611" y="2445"/>
                  <a:ext cx="5" cy="2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90" name="Rectangle 79"/>
                <p:cNvSpPr>
                  <a:spLocks noChangeArrowheads="1"/>
                </p:cNvSpPr>
                <p:nvPr/>
              </p:nvSpPr>
              <p:spPr bwMode="auto">
                <a:xfrm>
                  <a:off x="1611" y="2481"/>
                  <a:ext cx="5" cy="2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grpSp>
          <p:sp>
            <p:nvSpPr>
              <p:cNvPr id="33856" name="Rectangle 80"/>
              <p:cNvSpPr>
                <a:spLocks noChangeArrowheads="1"/>
              </p:cNvSpPr>
              <p:nvPr/>
            </p:nvSpPr>
            <p:spPr bwMode="auto">
              <a:xfrm>
                <a:off x="1231" y="1941"/>
                <a:ext cx="767" cy="279"/>
              </a:xfrm>
              <a:prstGeom prst="rect">
                <a:avLst/>
              </a:prstGeom>
              <a:noFill/>
              <a:ln w="158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57" name="Rectangle 81"/>
              <p:cNvSpPr>
                <a:spLocks noChangeArrowheads="1"/>
              </p:cNvSpPr>
              <p:nvPr/>
            </p:nvSpPr>
            <p:spPr bwMode="auto">
              <a:xfrm>
                <a:off x="1229" y="1853"/>
                <a:ext cx="765"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58" name="Rectangle 82"/>
              <p:cNvSpPr>
                <a:spLocks noChangeArrowheads="1"/>
              </p:cNvSpPr>
              <p:nvPr/>
            </p:nvSpPr>
            <p:spPr bwMode="auto">
              <a:xfrm>
                <a:off x="1265" y="1873"/>
                <a:ext cx="714" cy="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59" name="Rectangle 83"/>
              <p:cNvSpPr>
                <a:spLocks noChangeArrowheads="1"/>
              </p:cNvSpPr>
              <p:nvPr/>
            </p:nvSpPr>
            <p:spPr bwMode="auto">
              <a:xfrm>
                <a:off x="1319" y="1875"/>
                <a:ext cx="588" cy="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533" b="1">
                    <a:solidFill>
                      <a:srgbClr val="000000"/>
                    </a:solidFill>
                  </a:rPr>
                  <a:t>Ecological Risk Assessment</a:t>
                </a:r>
                <a:endParaRPr lang="en-US" altLang="en-US" sz="2133"/>
              </a:p>
            </p:txBody>
          </p:sp>
          <p:sp>
            <p:nvSpPr>
              <p:cNvPr id="33860" name="Rectangle 84"/>
              <p:cNvSpPr>
                <a:spLocks noChangeArrowheads="1"/>
              </p:cNvSpPr>
              <p:nvPr/>
            </p:nvSpPr>
            <p:spPr bwMode="auto">
              <a:xfrm>
                <a:off x="1231" y="2252"/>
                <a:ext cx="767" cy="282"/>
              </a:xfrm>
              <a:prstGeom prst="rect">
                <a:avLst/>
              </a:prstGeom>
              <a:noFill/>
              <a:ln w="158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61" name="Rectangle 85"/>
              <p:cNvSpPr>
                <a:spLocks noChangeArrowheads="1"/>
              </p:cNvSpPr>
              <p:nvPr/>
            </p:nvSpPr>
            <p:spPr bwMode="auto">
              <a:xfrm>
                <a:off x="1231" y="2563"/>
                <a:ext cx="767" cy="275"/>
              </a:xfrm>
              <a:prstGeom prst="rect">
                <a:avLst/>
              </a:prstGeom>
              <a:noFill/>
              <a:ln w="158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62" name="Freeform 86"/>
              <p:cNvSpPr>
                <a:spLocks/>
              </p:cNvSpPr>
              <p:nvPr/>
            </p:nvSpPr>
            <p:spPr bwMode="auto">
              <a:xfrm>
                <a:off x="1479" y="2135"/>
                <a:ext cx="53" cy="510"/>
              </a:xfrm>
              <a:custGeom>
                <a:avLst/>
                <a:gdLst>
                  <a:gd name="T0" fmla="*/ 0 w 106"/>
                  <a:gd name="T1" fmla="*/ 1 h 1020"/>
                  <a:gd name="T2" fmla="*/ 1 w 106"/>
                  <a:gd name="T3" fmla="*/ 1 h 1020"/>
                  <a:gd name="T4" fmla="*/ 1 w 106"/>
                  <a:gd name="T5" fmla="*/ 0 h 1020"/>
                  <a:gd name="T6" fmla="*/ 1 w 106"/>
                  <a:gd name="T7" fmla="*/ 0 h 1020"/>
                  <a:gd name="T8" fmla="*/ 1 w 106"/>
                  <a:gd name="T9" fmla="*/ 1 h 1020"/>
                  <a:gd name="T10" fmla="*/ 1 w 106"/>
                  <a:gd name="T11" fmla="*/ 1 h 1020"/>
                  <a:gd name="T12" fmla="*/ 1 w 106"/>
                  <a:gd name="T13" fmla="*/ 1 h 1020"/>
                  <a:gd name="T14" fmla="*/ 0 w 106"/>
                  <a:gd name="T15" fmla="*/ 1 h 10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 h="1020">
                    <a:moveTo>
                      <a:pt x="0" y="931"/>
                    </a:moveTo>
                    <a:lnTo>
                      <a:pt x="27" y="931"/>
                    </a:lnTo>
                    <a:lnTo>
                      <a:pt x="27" y="0"/>
                    </a:lnTo>
                    <a:lnTo>
                      <a:pt x="79" y="0"/>
                    </a:lnTo>
                    <a:lnTo>
                      <a:pt x="79" y="931"/>
                    </a:lnTo>
                    <a:lnTo>
                      <a:pt x="106" y="931"/>
                    </a:lnTo>
                    <a:lnTo>
                      <a:pt x="52" y="1020"/>
                    </a:lnTo>
                    <a:lnTo>
                      <a:pt x="0" y="931"/>
                    </a:lnTo>
                    <a:close/>
                  </a:path>
                </a:pathLst>
              </a:custGeom>
              <a:solidFill>
                <a:srgbClr val="FFFFFF"/>
              </a:solidFill>
              <a:ln w="7938">
                <a:solidFill>
                  <a:srgbClr val="000000"/>
                </a:solidFill>
                <a:prstDash val="solid"/>
                <a:round/>
                <a:headEnd/>
                <a:tailEnd/>
              </a:ln>
            </p:spPr>
            <p:txBody>
              <a:bodyPr/>
              <a:lstStyle/>
              <a:p>
                <a:endParaRPr lang="en-US"/>
              </a:p>
            </p:txBody>
          </p:sp>
          <p:sp>
            <p:nvSpPr>
              <p:cNvPr id="33863" name="Freeform 87"/>
              <p:cNvSpPr>
                <a:spLocks/>
              </p:cNvSpPr>
              <p:nvPr/>
            </p:nvSpPr>
            <p:spPr bwMode="auto">
              <a:xfrm>
                <a:off x="1698" y="2135"/>
                <a:ext cx="54" cy="510"/>
              </a:xfrm>
              <a:custGeom>
                <a:avLst/>
                <a:gdLst>
                  <a:gd name="T0" fmla="*/ 0 w 108"/>
                  <a:gd name="T1" fmla="*/ 1 h 1020"/>
                  <a:gd name="T2" fmla="*/ 1 w 108"/>
                  <a:gd name="T3" fmla="*/ 1 h 1020"/>
                  <a:gd name="T4" fmla="*/ 1 w 108"/>
                  <a:gd name="T5" fmla="*/ 0 h 1020"/>
                  <a:gd name="T6" fmla="*/ 1 w 108"/>
                  <a:gd name="T7" fmla="*/ 0 h 1020"/>
                  <a:gd name="T8" fmla="*/ 1 w 108"/>
                  <a:gd name="T9" fmla="*/ 1 h 1020"/>
                  <a:gd name="T10" fmla="*/ 1 w 108"/>
                  <a:gd name="T11" fmla="*/ 1 h 1020"/>
                  <a:gd name="T12" fmla="*/ 1 w 108"/>
                  <a:gd name="T13" fmla="*/ 1 h 1020"/>
                  <a:gd name="T14" fmla="*/ 0 w 108"/>
                  <a:gd name="T15" fmla="*/ 1 h 10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 h="1020">
                    <a:moveTo>
                      <a:pt x="0" y="931"/>
                    </a:moveTo>
                    <a:lnTo>
                      <a:pt x="27" y="931"/>
                    </a:lnTo>
                    <a:lnTo>
                      <a:pt x="27" y="0"/>
                    </a:lnTo>
                    <a:lnTo>
                      <a:pt x="81" y="0"/>
                    </a:lnTo>
                    <a:lnTo>
                      <a:pt x="81" y="931"/>
                    </a:lnTo>
                    <a:lnTo>
                      <a:pt x="108" y="931"/>
                    </a:lnTo>
                    <a:lnTo>
                      <a:pt x="54" y="1020"/>
                    </a:lnTo>
                    <a:lnTo>
                      <a:pt x="0" y="931"/>
                    </a:lnTo>
                    <a:close/>
                  </a:path>
                </a:pathLst>
              </a:custGeom>
              <a:solidFill>
                <a:srgbClr val="FFFFFF"/>
              </a:solidFill>
              <a:ln w="7938">
                <a:solidFill>
                  <a:srgbClr val="000000"/>
                </a:solidFill>
                <a:prstDash val="solid"/>
                <a:round/>
                <a:headEnd/>
                <a:tailEnd/>
              </a:ln>
            </p:spPr>
            <p:txBody>
              <a:bodyPr/>
              <a:lstStyle/>
              <a:p>
                <a:endParaRPr lang="en-US"/>
              </a:p>
            </p:txBody>
          </p:sp>
          <p:sp>
            <p:nvSpPr>
              <p:cNvPr id="33864" name="Rectangle 88"/>
              <p:cNvSpPr>
                <a:spLocks noChangeArrowheads="1"/>
              </p:cNvSpPr>
              <p:nvPr/>
            </p:nvSpPr>
            <p:spPr bwMode="auto">
              <a:xfrm>
                <a:off x="1644" y="2342"/>
                <a:ext cx="162" cy="9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65" name="Rectangle 89"/>
              <p:cNvSpPr>
                <a:spLocks noChangeArrowheads="1"/>
              </p:cNvSpPr>
              <p:nvPr/>
            </p:nvSpPr>
            <p:spPr bwMode="auto">
              <a:xfrm>
                <a:off x="1644" y="2343"/>
                <a:ext cx="210" cy="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66" name="Rectangle 90"/>
              <p:cNvSpPr>
                <a:spLocks noChangeArrowheads="1"/>
              </p:cNvSpPr>
              <p:nvPr/>
            </p:nvSpPr>
            <p:spPr bwMode="auto">
              <a:xfrm>
                <a:off x="1674" y="2344"/>
                <a:ext cx="115" cy="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78" b="1">
                    <a:solidFill>
                      <a:srgbClr val="000000"/>
                    </a:solidFill>
                  </a:rPr>
                  <a:t>Characterization</a:t>
                </a:r>
                <a:endParaRPr lang="en-US" altLang="en-US" sz="2133"/>
              </a:p>
            </p:txBody>
          </p:sp>
          <p:sp>
            <p:nvSpPr>
              <p:cNvPr id="33867" name="Rectangle 91"/>
              <p:cNvSpPr>
                <a:spLocks noChangeArrowheads="1"/>
              </p:cNvSpPr>
              <p:nvPr/>
            </p:nvSpPr>
            <p:spPr bwMode="auto">
              <a:xfrm>
                <a:off x="1715" y="2367"/>
                <a:ext cx="36" cy="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68" name="Rectangle 92"/>
              <p:cNvSpPr>
                <a:spLocks noChangeArrowheads="1"/>
              </p:cNvSpPr>
              <p:nvPr/>
            </p:nvSpPr>
            <p:spPr bwMode="auto">
              <a:xfrm>
                <a:off x="1722" y="2368"/>
                <a:ext cx="14" cy="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78" b="1">
                    <a:solidFill>
                      <a:srgbClr val="000000"/>
                    </a:solidFill>
                  </a:rPr>
                  <a:t>of</a:t>
                </a:r>
                <a:endParaRPr lang="en-US" altLang="en-US" sz="2133"/>
              </a:p>
            </p:txBody>
          </p:sp>
          <p:sp>
            <p:nvSpPr>
              <p:cNvPr id="33869" name="Rectangle 93"/>
              <p:cNvSpPr>
                <a:spLocks noChangeArrowheads="1"/>
              </p:cNvSpPr>
              <p:nvPr/>
            </p:nvSpPr>
            <p:spPr bwMode="auto">
              <a:xfrm>
                <a:off x="1673" y="2392"/>
                <a:ext cx="139" cy="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70" name="Rectangle 94"/>
              <p:cNvSpPr>
                <a:spLocks noChangeArrowheads="1"/>
              </p:cNvSpPr>
              <p:nvPr/>
            </p:nvSpPr>
            <p:spPr bwMode="auto">
              <a:xfrm>
                <a:off x="1695" y="2393"/>
                <a:ext cx="73" cy="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78" b="1">
                    <a:solidFill>
                      <a:srgbClr val="000000"/>
                    </a:solidFill>
                  </a:rPr>
                  <a:t>Ecological</a:t>
                </a:r>
                <a:endParaRPr lang="en-US" altLang="en-US" sz="2133"/>
              </a:p>
            </p:txBody>
          </p:sp>
          <p:sp>
            <p:nvSpPr>
              <p:cNvPr id="33871" name="Rectangle 95"/>
              <p:cNvSpPr>
                <a:spLocks noChangeArrowheads="1"/>
              </p:cNvSpPr>
              <p:nvPr/>
            </p:nvSpPr>
            <p:spPr bwMode="auto">
              <a:xfrm>
                <a:off x="1690" y="2416"/>
                <a:ext cx="97" cy="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72" name="Rectangle 96"/>
              <p:cNvSpPr>
                <a:spLocks noChangeArrowheads="1"/>
              </p:cNvSpPr>
              <p:nvPr/>
            </p:nvSpPr>
            <p:spPr bwMode="auto">
              <a:xfrm>
                <a:off x="1706" y="2417"/>
                <a:ext cx="48" cy="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78" b="1">
                    <a:solidFill>
                      <a:srgbClr val="000000"/>
                    </a:solidFill>
                  </a:rPr>
                  <a:t>Effects</a:t>
                </a:r>
                <a:endParaRPr lang="en-US" altLang="en-US" sz="2133"/>
              </a:p>
            </p:txBody>
          </p:sp>
          <p:sp>
            <p:nvSpPr>
              <p:cNvPr id="33873" name="Rectangle 97"/>
              <p:cNvSpPr>
                <a:spLocks noChangeArrowheads="1"/>
              </p:cNvSpPr>
              <p:nvPr/>
            </p:nvSpPr>
            <p:spPr bwMode="auto">
              <a:xfrm>
                <a:off x="1424" y="2342"/>
                <a:ext cx="162" cy="9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74" name="Rectangle 98"/>
              <p:cNvSpPr>
                <a:spLocks noChangeArrowheads="1"/>
              </p:cNvSpPr>
              <p:nvPr/>
            </p:nvSpPr>
            <p:spPr bwMode="auto">
              <a:xfrm>
                <a:off x="1424" y="2343"/>
                <a:ext cx="210" cy="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75" name="Rectangle 99"/>
              <p:cNvSpPr>
                <a:spLocks noChangeArrowheads="1"/>
              </p:cNvSpPr>
              <p:nvPr/>
            </p:nvSpPr>
            <p:spPr bwMode="auto">
              <a:xfrm>
                <a:off x="1454" y="2344"/>
                <a:ext cx="115" cy="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78" b="1">
                    <a:solidFill>
                      <a:srgbClr val="000000"/>
                    </a:solidFill>
                  </a:rPr>
                  <a:t>Characterization</a:t>
                </a:r>
                <a:endParaRPr lang="en-US" altLang="en-US" sz="2133"/>
              </a:p>
            </p:txBody>
          </p:sp>
          <p:sp>
            <p:nvSpPr>
              <p:cNvPr id="33876" name="Rectangle 100"/>
              <p:cNvSpPr>
                <a:spLocks noChangeArrowheads="1"/>
              </p:cNvSpPr>
              <p:nvPr/>
            </p:nvSpPr>
            <p:spPr bwMode="auto">
              <a:xfrm>
                <a:off x="1495" y="2367"/>
                <a:ext cx="36" cy="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77" name="Rectangle 101"/>
              <p:cNvSpPr>
                <a:spLocks noChangeArrowheads="1"/>
              </p:cNvSpPr>
              <p:nvPr/>
            </p:nvSpPr>
            <p:spPr bwMode="auto">
              <a:xfrm>
                <a:off x="1502" y="2368"/>
                <a:ext cx="14" cy="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78" b="1">
                    <a:solidFill>
                      <a:srgbClr val="000000"/>
                    </a:solidFill>
                  </a:rPr>
                  <a:t>of</a:t>
                </a:r>
                <a:endParaRPr lang="en-US" altLang="en-US" sz="2133"/>
              </a:p>
            </p:txBody>
          </p:sp>
          <p:sp>
            <p:nvSpPr>
              <p:cNvPr id="33878" name="Rectangle 102"/>
              <p:cNvSpPr>
                <a:spLocks noChangeArrowheads="1"/>
              </p:cNvSpPr>
              <p:nvPr/>
            </p:nvSpPr>
            <p:spPr bwMode="auto">
              <a:xfrm>
                <a:off x="1458" y="2392"/>
                <a:ext cx="127" cy="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79" name="Rectangle 103"/>
              <p:cNvSpPr>
                <a:spLocks noChangeArrowheads="1"/>
              </p:cNvSpPr>
              <p:nvPr/>
            </p:nvSpPr>
            <p:spPr bwMode="auto">
              <a:xfrm>
                <a:off x="1477" y="2393"/>
                <a:ext cx="67" cy="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78" b="1">
                    <a:solidFill>
                      <a:srgbClr val="000000"/>
                    </a:solidFill>
                  </a:rPr>
                  <a:t>Exposure</a:t>
                </a:r>
                <a:endParaRPr lang="en-US" altLang="en-US" sz="2133"/>
              </a:p>
            </p:txBody>
          </p:sp>
          <p:sp>
            <p:nvSpPr>
              <p:cNvPr id="33880" name="Rectangle 104"/>
              <p:cNvSpPr>
                <a:spLocks noChangeArrowheads="1"/>
              </p:cNvSpPr>
              <p:nvPr/>
            </p:nvSpPr>
            <p:spPr bwMode="auto">
              <a:xfrm>
                <a:off x="1373" y="2261"/>
                <a:ext cx="96" cy="4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81" name="Rectangle 105"/>
              <p:cNvSpPr>
                <a:spLocks noChangeArrowheads="1"/>
              </p:cNvSpPr>
              <p:nvPr/>
            </p:nvSpPr>
            <p:spPr bwMode="auto">
              <a:xfrm>
                <a:off x="1252" y="2259"/>
                <a:ext cx="213" cy="54"/>
              </a:xfrm>
              <a:prstGeom prst="rect">
                <a:avLst/>
              </a:prstGeom>
              <a:noFill/>
              <a:ln w="6350">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82" name="Rectangle 106"/>
              <p:cNvSpPr>
                <a:spLocks noChangeArrowheads="1"/>
              </p:cNvSpPr>
              <p:nvPr/>
            </p:nvSpPr>
            <p:spPr bwMode="auto">
              <a:xfrm>
                <a:off x="1254" y="2262"/>
                <a:ext cx="247" cy="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83" name="Rectangle 107"/>
              <p:cNvSpPr>
                <a:spLocks noChangeArrowheads="1"/>
              </p:cNvSpPr>
              <p:nvPr/>
            </p:nvSpPr>
            <p:spPr bwMode="auto">
              <a:xfrm>
                <a:off x="1260" y="2264"/>
                <a:ext cx="184" cy="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444" b="1">
                    <a:solidFill>
                      <a:srgbClr val="000000"/>
                    </a:solidFill>
                  </a:rPr>
                  <a:t>ANALYSIS</a:t>
                </a:r>
                <a:endParaRPr lang="en-US" altLang="en-US" sz="2133"/>
              </a:p>
            </p:txBody>
          </p:sp>
        </p:grpSp>
        <p:grpSp>
          <p:nvGrpSpPr>
            <p:cNvPr id="33802" name="Group 108"/>
            <p:cNvGrpSpPr>
              <a:grpSpLocks/>
            </p:cNvGrpSpPr>
            <p:nvPr/>
          </p:nvGrpSpPr>
          <p:grpSpPr bwMode="auto">
            <a:xfrm>
              <a:off x="1615" y="2651"/>
              <a:ext cx="826" cy="1004"/>
              <a:chOff x="1615" y="2651"/>
              <a:chExt cx="826" cy="1004"/>
            </a:xfrm>
          </p:grpSpPr>
          <p:sp>
            <p:nvSpPr>
              <p:cNvPr id="33803" name="Rectangle 109"/>
              <p:cNvSpPr>
                <a:spLocks noChangeArrowheads="1"/>
              </p:cNvSpPr>
              <p:nvPr/>
            </p:nvSpPr>
            <p:spPr bwMode="auto">
              <a:xfrm>
                <a:off x="1615" y="2658"/>
                <a:ext cx="826" cy="997"/>
              </a:xfrm>
              <a:prstGeom prst="rect">
                <a:avLst/>
              </a:prstGeom>
              <a:solidFill>
                <a:srgbClr val="FFFFFF"/>
              </a:solidFill>
              <a:ln w="33338">
                <a:solidFill>
                  <a:srgbClr val="000000"/>
                </a:solidFill>
                <a:miter lim="800000"/>
                <a:headEnd/>
                <a:tailEnd/>
              </a:ln>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04" name="Rectangle 110"/>
              <p:cNvSpPr>
                <a:spLocks noChangeArrowheads="1"/>
              </p:cNvSpPr>
              <p:nvPr/>
            </p:nvSpPr>
            <p:spPr bwMode="auto">
              <a:xfrm>
                <a:off x="1632" y="2736"/>
                <a:ext cx="594"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05" name="Rectangle 111"/>
              <p:cNvSpPr>
                <a:spLocks noChangeArrowheads="1"/>
              </p:cNvSpPr>
              <p:nvPr/>
            </p:nvSpPr>
            <p:spPr bwMode="auto">
              <a:xfrm>
                <a:off x="1669" y="2756"/>
                <a:ext cx="591" cy="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06" name="Rectangle 112"/>
              <p:cNvSpPr>
                <a:spLocks noChangeArrowheads="1"/>
              </p:cNvSpPr>
              <p:nvPr/>
            </p:nvSpPr>
            <p:spPr bwMode="auto">
              <a:xfrm>
                <a:off x="1672" y="2758"/>
                <a:ext cx="460" cy="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444" b="1">
                    <a:solidFill>
                      <a:srgbClr val="000000"/>
                    </a:solidFill>
                  </a:rPr>
                  <a:t>PROBLEM FORMULATION</a:t>
                </a:r>
                <a:endParaRPr lang="en-US" altLang="en-US" sz="2133"/>
              </a:p>
            </p:txBody>
          </p:sp>
          <p:sp>
            <p:nvSpPr>
              <p:cNvPr id="33807" name="Rectangle 113"/>
              <p:cNvSpPr>
                <a:spLocks noChangeArrowheads="1"/>
              </p:cNvSpPr>
              <p:nvPr/>
            </p:nvSpPr>
            <p:spPr bwMode="auto">
              <a:xfrm>
                <a:off x="1635" y="3562"/>
                <a:ext cx="608"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08" name="Rectangle 114"/>
              <p:cNvSpPr>
                <a:spLocks noChangeArrowheads="1"/>
              </p:cNvSpPr>
              <p:nvPr/>
            </p:nvSpPr>
            <p:spPr bwMode="auto">
              <a:xfrm>
                <a:off x="1673" y="3582"/>
                <a:ext cx="604" cy="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09" name="Rectangle 115"/>
              <p:cNvSpPr>
                <a:spLocks noChangeArrowheads="1"/>
              </p:cNvSpPr>
              <p:nvPr/>
            </p:nvSpPr>
            <p:spPr bwMode="auto">
              <a:xfrm>
                <a:off x="1675" y="3584"/>
                <a:ext cx="473" cy="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444" b="1">
                    <a:solidFill>
                      <a:srgbClr val="000000"/>
                    </a:solidFill>
                  </a:rPr>
                  <a:t>RISK CHARACTERIZATION</a:t>
                </a:r>
                <a:endParaRPr lang="en-US" altLang="en-US" sz="2133"/>
              </a:p>
            </p:txBody>
          </p:sp>
          <p:sp>
            <p:nvSpPr>
              <p:cNvPr id="33810" name="Rectangle 116"/>
              <p:cNvSpPr>
                <a:spLocks noChangeArrowheads="1"/>
              </p:cNvSpPr>
              <p:nvPr/>
            </p:nvSpPr>
            <p:spPr bwMode="auto">
              <a:xfrm>
                <a:off x="1810" y="3065"/>
                <a:ext cx="439" cy="254"/>
              </a:xfrm>
              <a:prstGeom prst="rect">
                <a:avLst/>
              </a:prstGeom>
              <a:solidFill>
                <a:srgbClr val="FFFFFF"/>
              </a:solidFill>
              <a:ln w="7938">
                <a:solidFill>
                  <a:srgbClr val="000000"/>
                </a:solidFill>
                <a:miter lim="800000"/>
                <a:headEnd/>
                <a:tailEnd/>
              </a:ln>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grpSp>
            <p:nvGrpSpPr>
              <p:cNvPr id="33811" name="Group 117"/>
              <p:cNvGrpSpPr>
                <a:grpSpLocks/>
              </p:cNvGrpSpPr>
              <p:nvPr/>
            </p:nvGrpSpPr>
            <p:grpSpPr bwMode="auto">
              <a:xfrm>
                <a:off x="2025" y="3063"/>
                <a:ext cx="6" cy="236"/>
                <a:chOff x="2025" y="3063"/>
                <a:chExt cx="6" cy="236"/>
              </a:xfrm>
            </p:grpSpPr>
            <p:sp>
              <p:nvSpPr>
                <p:cNvPr id="33840" name="Rectangle 118"/>
                <p:cNvSpPr>
                  <a:spLocks noChangeArrowheads="1"/>
                </p:cNvSpPr>
                <p:nvPr/>
              </p:nvSpPr>
              <p:spPr bwMode="auto">
                <a:xfrm>
                  <a:off x="2025" y="3063"/>
                  <a:ext cx="6" cy="2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41" name="Rectangle 119"/>
                <p:cNvSpPr>
                  <a:spLocks noChangeArrowheads="1"/>
                </p:cNvSpPr>
                <p:nvPr/>
              </p:nvSpPr>
              <p:spPr bwMode="auto">
                <a:xfrm>
                  <a:off x="2025" y="3099"/>
                  <a:ext cx="6" cy="2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42" name="Rectangle 120"/>
                <p:cNvSpPr>
                  <a:spLocks noChangeArrowheads="1"/>
                </p:cNvSpPr>
                <p:nvPr/>
              </p:nvSpPr>
              <p:spPr bwMode="auto">
                <a:xfrm>
                  <a:off x="2025" y="3135"/>
                  <a:ext cx="6" cy="2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43" name="Rectangle 121"/>
                <p:cNvSpPr>
                  <a:spLocks noChangeArrowheads="1"/>
                </p:cNvSpPr>
                <p:nvPr/>
              </p:nvSpPr>
              <p:spPr bwMode="auto">
                <a:xfrm>
                  <a:off x="2025" y="3171"/>
                  <a:ext cx="6" cy="2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44" name="Rectangle 122"/>
                <p:cNvSpPr>
                  <a:spLocks noChangeArrowheads="1"/>
                </p:cNvSpPr>
                <p:nvPr/>
              </p:nvSpPr>
              <p:spPr bwMode="auto">
                <a:xfrm>
                  <a:off x="2025" y="3207"/>
                  <a:ext cx="6" cy="2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45" name="Rectangle 123"/>
                <p:cNvSpPr>
                  <a:spLocks noChangeArrowheads="1"/>
                </p:cNvSpPr>
                <p:nvPr/>
              </p:nvSpPr>
              <p:spPr bwMode="auto">
                <a:xfrm>
                  <a:off x="2025" y="3243"/>
                  <a:ext cx="6" cy="2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46" name="Rectangle 124"/>
                <p:cNvSpPr>
                  <a:spLocks noChangeArrowheads="1"/>
                </p:cNvSpPr>
                <p:nvPr/>
              </p:nvSpPr>
              <p:spPr bwMode="auto">
                <a:xfrm>
                  <a:off x="2025" y="3279"/>
                  <a:ext cx="6" cy="2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grpSp>
          <p:sp>
            <p:nvSpPr>
              <p:cNvPr id="33812" name="Rectangle 125"/>
              <p:cNvSpPr>
                <a:spLocks noChangeArrowheads="1"/>
              </p:cNvSpPr>
              <p:nvPr/>
            </p:nvSpPr>
            <p:spPr bwMode="auto">
              <a:xfrm>
                <a:off x="1647" y="2739"/>
                <a:ext cx="765" cy="278"/>
              </a:xfrm>
              <a:prstGeom prst="rect">
                <a:avLst/>
              </a:prstGeom>
              <a:noFill/>
              <a:ln w="158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13" name="Rectangle 126"/>
              <p:cNvSpPr>
                <a:spLocks noChangeArrowheads="1"/>
              </p:cNvSpPr>
              <p:nvPr/>
            </p:nvSpPr>
            <p:spPr bwMode="auto">
              <a:xfrm>
                <a:off x="1643" y="2651"/>
                <a:ext cx="766"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14" name="Rectangle 127"/>
              <p:cNvSpPr>
                <a:spLocks noChangeArrowheads="1"/>
              </p:cNvSpPr>
              <p:nvPr/>
            </p:nvSpPr>
            <p:spPr bwMode="auto">
              <a:xfrm>
                <a:off x="1680" y="2671"/>
                <a:ext cx="714" cy="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15" name="Rectangle 128"/>
              <p:cNvSpPr>
                <a:spLocks noChangeArrowheads="1"/>
              </p:cNvSpPr>
              <p:nvPr/>
            </p:nvSpPr>
            <p:spPr bwMode="auto">
              <a:xfrm>
                <a:off x="1734" y="2672"/>
                <a:ext cx="588" cy="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533" b="1">
                    <a:solidFill>
                      <a:srgbClr val="000000"/>
                    </a:solidFill>
                  </a:rPr>
                  <a:t>Ecological Risk Assessment</a:t>
                </a:r>
                <a:endParaRPr lang="en-US" altLang="en-US" sz="2133"/>
              </a:p>
            </p:txBody>
          </p:sp>
          <p:sp>
            <p:nvSpPr>
              <p:cNvPr id="33816" name="Rectangle 129"/>
              <p:cNvSpPr>
                <a:spLocks noChangeArrowheads="1"/>
              </p:cNvSpPr>
              <p:nvPr/>
            </p:nvSpPr>
            <p:spPr bwMode="auto">
              <a:xfrm>
                <a:off x="1647" y="3049"/>
                <a:ext cx="765" cy="282"/>
              </a:xfrm>
              <a:prstGeom prst="rect">
                <a:avLst/>
              </a:prstGeom>
              <a:noFill/>
              <a:ln w="158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17" name="Rectangle 130"/>
              <p:cNvSpPr>
                <a:spLocks noChangeArrowheads="1"/>
              </p:cNvSpPr>
              <p:nvPr/>
            </p:nvSpPr>
            <p:spPr bwMode="auto">
              <a:xfrm>
                <a:off x="1647" y="3360"/>
                <a:ext cx="765" cy="276"/>
              </a:xfrm>
              <a:prstGeom prst="rect">
                <a:avLst/>
              </a:prstGeom>
              <a:noFill/>
              <a:ln w="158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18" name="Freeform 131"/>
              <p:cNvSpPr>
                <a:spLocks/>
              </p:cNvSpPr>
              <p:nvPr/>
            </p:nvSpPr>
            <p:spPr bwMode="auto">
              <a:xfrm>
                <a:off x="1893" y="2932"/>
                <a:ext cx="54" cy="510"/>
              </a:xfrm>
              <a:custGeom>
                <a:avLst/>
                <a:gdLst>
                  <a:gd name="T0" fmla="*/ 0 w 107"/>
                  <a:gd name="T1" fmla="*/ 1 h 1020"/>
                  <a:gd name="T2" fmla="*/ 1 w 107"/>
                  <a:gd name="T3" fmla="*/ 1 h 1020"/>
                  <a:gd name="T4" fmla="*/ 1 w 107"/>
                  <a:gd name="T5" fmla="*/ 0 h 1020"/>
                  <a:gd name="T6" fmla="*/ 1 w 107"/>
                  <a:gd name="T7" fmla="*/ 0 h 1020"/>
                  <a:gd name="T8" fmla="*/ 1 w 107"/>
                  <a:gd name="T9" fmla="*/ 1 h 1020"/>
                  <a:gd name="T10" fmla="*/ 1 w 107"/>
                  <a:gd name="T11" fmla="*/ 1 h 1020"/>
                  <a:gd name="T12" fmla="*/ 1 w 107"/>
                  <a:gd name="T13" fmla="*/ 1 h 1020"/>
                  <a:gd name="T14" fmla="*/ 0 w 107"/>
                  <a:gd name="T15" fmla="*/ 1 h 10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20">
                    <a:moveTo>
                      <a:pt x="0" y="930"/>
                    </a:moveTo>
                    <a:lnTo>
                      <a:pt x="27" y="930"/>
                    </a:lnTo>
                    <a:lnTo>
                      <a:pt x="27" y="0"/>
                    </a:lnTo>
                    <a:lnTo>
                      <a:pt x="80" y="0"/>
                    </a:lnTo>
                    <a:lnTo>
                      <a:pt x="80" y="930"/>
                    </a:lnTo>
                    <a:lnTo>
                      <a:pt x="107" y="930"/>
                    </a:lnTo>
                    <a:lnTo>
                      <a:pt x="53" y="1020"/>
                    </a:lnTo>
                    <a:lnTo>
                      <a:pt x="0" y="930"/>
                    </a:lnTo>
                    <a:close/>
                  </a:path>
                </a:pathLst>
              </a:custGeom>
              <a:solidFill>
                <a:srgbClr val="FFFFFF"/>
              </a:solidFill>
              <a:ln w="7938">
                <a:solidFill>
                  <a:srgbClr val="000000"/>
                </a:solidFill>
                <a:prstDash val="solid"/>
                <a:round/>
                <a:headEnd/>
                <a:tailEnd/>
              </a:ln>
            </p:spPr>
            <p:txBody>
              <a:bodyPr/>
              <a:lstStyle/>
              <a:p>
                <a:endParaRPr lang="en-US"/>
              </a:p>
            </p:txBody>
          </p:sp>
          <p:sp>
            <p:nvSpPr>
              <p:cNvPr id="33819" name="Freeform 132"/>
              <p:cNvSpPr>
                <a:spLocks/>
              </p:cNvSpPr>
              <p:nvPr/>
            </p:nvSpPr>
            <p:spPr bwMode="auto">
              <a:xfrm>
                <a:off x="2114" y="2932"/>
                <a:ext cx="53" cy="510"/>
              </a:xfrm>
              <a:custGeom>
                <a:avLst/>
                <a:gdLst>
                  <a:gd name="T0" fmla="*/ 0 w 107"/>
                  <a:gd name="T1" fmla="*/ 1 h 1020"/>
                  <a:gd name="T2" fmla="*/ 0 w 107"/>
                  <a:gd name="T3" fmla="*/ 1 h 1020"/>
                  <a:gd name="T4" fmla="*/ 0 w 107"/>
                  <a:gd name="T5" fmla="*/ 0 h 1020"/>
                  <a:gd name="T6" fmla="*/ 0 w 107"/>
                  <a:gd name="T7" fmla="*/ 0 h 1020"/>
                  <a:gd name="T8" fmla="*/ 0 w 107"/>
                  <a:gd name="T9" fmla="*/ 1 h 1020"/>
                  <a:gd name="T10" fmla="*/ 0 w 107"/>
                  <a:gd name="T11" fmla="*/ 1 h 1020"/>
                  <a:gd name="T12" fmla="*/ 0 w 107"/>
                  <a:gd name="T13" fmla="*/ 1 h 1020"/>
                  <a:gd name="T14" fmla="*/ 0 w 107"/>
                  <a:gd name="T15" fmla="*/ 1 h 10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20">
                    <a:moveTo>
                      <a:pt x="0" y="930"/>
                    </a:moveTo>
                    <a:lnTo>
                      <a:pt x="27" y="930"/>
                    </a:lnTo>
                    <a:lnTo>
                      <a:pt x="27" y="0"/>
                    </a:lnTo>
                    <a:lnTo>
                      <a:pt x="80" y="0"/>
                    </a:lnTo>
                    <a:lnTo>
                      <a:pt x="80" y="930"/>
                    </a:lnTo>
                    <a:lnTo>
                      <a:pt x="107" y="930"/>
                    </a:lnTo>
                    <a:lnTo>
                      <a:pt x="53" y="1020"/>
                    </a:lnTo>
                    <a:lnTo>
                      <a:pt x="0" y="930"/>
                    </a:lnTo>
                    <a:close/>
                  </a:path>
                </a:pathLst>
              </a:custGeom>
              <a:solidFill>
                <a:srgbClr val="FFFFFF"/>
              </a:solidFill>
              <a:ln w="7938">
                <a:solidFill>
                  <a:srgbClr val="000000"/>
                </a:solidFill>
                <a:prstDash val="solid"/>
                <a:round/>
                <a:headEnd/>
                <a:tailEnd/>
              </a:ln>
            </p:spPr>
            <p:txBody>
              <a:bodyPr/>
              <a:lstStyle/>
              <a:p>
                <a:endParaRPr lang="en-US"/>
              </a:p>
            </p:txBody>
          </p:sp>
          <p:sp>
            <p:nvSpPr>
              <p:cNvPr id="33820" name="Rectangle 133"/>
              <p:cNvSpPr>
                <a:spLocks noChangeArrowheads="1"/>
              </p:cNvSpPr>
              <p:nvPr/>
            </p:nvSpPr>
            <p:spPr bwMode="auto">
              <a:xfrm>
                <a:off x="2058" y="3139"/>
                <a:ext cx="162" cy="9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21" name="Rectangle 134"/>
              <p:cNvSpPr>
                <a:spLocks noChangeArrowheads="1"/>
              </p:cNvSpPr>
              <p:nvPr/>
            </p:nvSpPr>
            <p:spPr bwMode="auto">
              <a:xfrm>
                <a:off x="2058" y="3140"/>
                <a:ext cx="211" cy="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22" name="Rectangle 135"/>
              <p:cNvSpPr>
                <a:spLocks noChangeArrowheads="1"/>
              </p:cNvSpPr>
              <p:nvPr/>
            </p:nvSpPr>
            <p:spPr bwMode="auto">
              <a:xfrm>
                <a:off x="2088" y="3141"/>
                <a:ext cx="115" cy="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78" b="1">
                    <a:solidFill>
                      <a:srgbClr val="000000"/>
                    </a:solidFill>
                  </a:rPr>
                  <a:t>Characterization</a:t>
                </a:r>
                <a:endParaRPr lang="en-US" altLang="en-US" sz="2133"/>
              </a:p>
            </p:txBody>
          </p:sp>
          <p:sp>
            <p:nvSpPr>
              <p:cNvPr id="33823" name="Rectangle 136"/>
              <p:cNvSpPr>
                <a:spLocks noChangeArrowheads="1"/>
              </p:cNvSpPr>
              <p:nvPr/>
            </p:nvSpPr>
            <p:spPr bwMode="auto">
              <a:xfrm>
                <a:off x="2129" y="3164"/>
                <a:ext cx="37" cy="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24" name="Rectangle 137"/>
              <p:cNvSpPr>
                <a:spLocks noChangeArrowheads="1"/>
              </p:cNvSpPr>
              <p:nvPr/>
            </p:nvSpPr>
            <p:spPr bwMode="auto">
              <a:xfrm>
                <a:off x="2136" y="3165"/>
                <a:ext cx="14" cy="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78" b="1">
                    <a:solidFill>
                      <a:srgbClr val="000000"/>
                    </a:solidFill>
                  </a:rPr>
                  <a:t>of</a:t>
                </a:r>
                <a:endParaRPr lang="en-US" altLang="en-US" sz="2133"/>
              </a:p>
            </p:txBody>
          </p:sp>
          <p:sp>
            <p:nvSpPr>
              <p:cNvPr id="33825" name="Rectangle 138"/>
              <p:cNvSpPr>
                <a:spLocks noChangeArrowheads="1"/>
              </p:cNvSpPr>
              <p:nvPr/>
            </p:nvSpPr>
            <p:spPr bwMode="auto">
              <a:xfrm>
                <a:off x="2087" y="3189"/>
                <a:ext cx="140" cy="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26" name="Rectangle 139"/>
              <p:cNvSpPr>
                <a:spLocks noChangeArrowheads="1"/>
              </p:cNvSpPr>
              <p:nvPr/>
            </p:nvSpPr>
            <p:spPr bwMode="auto">
              <a:xfrm>
                <a:off x="2109" y="3190"/>
                <a:ext cx="73" cy="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78" b="1">
                    <a:solidFill>
                      <a:srgbClr val="000000"/>
                    </a:solidFill>
                  </a:rPr>
                  <a:t>Ecological</a:t>
                </a:r>
                <a:endParaRPr lang="en-US" altLang="en-US" sz="2133"/>
              </a:p>
            </p:txBody>
          </p:sp>
          <p:sp>
            <p:nvSpPr>
              <p:cNvPr id="33827" name="Rectangle 140"/>
              <p:cNvSpPr>
                <a:spLocks noChangeArrowheads="1"/>
              </p:cNvSpPr>
              <p:nvPr/>
            </p:nvSpPr>
            <p:spPr bwMode="auto">
              <a:xfrm>
                <a:off x="2104" y="3213"/>
                <a:ext cx="98" cy="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28" name="Rectangle 141"/>
              <p:cNvSpPr>
                <a:spLocks noChangeArrowheads="1"/>
              </p:cNvSpPr>
              <p:nvPr/>
            </p:nvSpPr>
            <p:spPr bwMode="auto">
              <a:xfrm>
                <a:off x="2120" y="3214"/>
                <a:ext cx="48" cy="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78" b="1">
                    <a:solidFill>
                      <a:srgbClr val="000000"/>
                    </a:solidFill>
                  </a:rPr>
                  <a:t>Effects</a:t>
                </a:r>
                <a:endParaRPr lang="en-US" altLang="en-US" sz="2133"/>
              </a:p>
            </p:txBody>
          </p:sp>
          <p:sp>
            <p:nvSpPr>
              <p:cNvPr id="33829" name="Rectangle 142"/>
              <p:cNvSpPr>
                <a:spLocks noChangeArrowheads="1"/>
              </p:cNvSpPr>
              <p:nvPr/>
            </p:nvSpPr>
            <p:spPr bwMode="auto">
              <a:xfrm>
                <a:off x="1839" y="3139"/>
                <a:ext cx="162" cy="9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30" name="Rectangle 143"/>
              <p:cNvSpPr>
                <a:spLocks noChangeArrowheads="1"/>
              </p:cNvSpPr>
              <p:nvPr/>
            </p:nvSpPr>
            <p:spPr bwMode="auto">
              <a:xfrm>
                <a:off x="1839" y="3140"/>
                <a:ext cx="211" cy="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31" name="Rectangle 144"/>
              <p:cNvSpPr>
                <a:spLocks noChangeArrowheads="1"/>
              </p:cNvSpPr>
              <p:nvPr/>
            </p:nvSpPr>
            <p:spPr bwMode="auto">
              <a:xfrm>
                <a:off x="1869" y="3141"/>
                <a:ext cx="115" cy="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78" b="1">
                    <a:solidFill>
                      <a:srgbClr val="000000"/>
                    </a:solidFill>
                  </a:rPr>
                  <a:t>Characterization</a:t>
                </a:r>
                <a:endParaRPr lang="en-US" altLang="en-US" sz="2133"/>
              </a:p>
            </p:txBody>
          </p:sp>
          <p:sp>
            <p:nvSpPr>
              <p:cNvPr id="33832" name="Rectangle 145"/>
              <p:cNvSpPr>
                <a:spLocks noChangeArrowheads="1"/>
              </p:cNvSpPr>
              <p:nvPr/>
            </p:nvSpPr>
            <p:spPr bwMode="auto">
              <a:xfrm>
                <a:off x="1910" y="3164"/>
                <a:ext cx="36" cy="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33" name="Rectangle 146"/>
              <p:cNvSpPr>
                <a:spLocks noChangeArrowheads="1"/>
              </p:cNvSpPr>
              <p:nvPr/>
            </p:nvSpPr>
            <p:spPr bwMode="auto">
              <a:xfrm>
                <a:off x="1917" y="3165"/>
                <a:ext cx="14" cy="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78" b="1">
                    <a:solidFill>
                      <a:srgbClr val="000000"/>
                    </a:solidFill>
                  </a:rPr>
                  <a:t>of</a:t>
                </a:r>
                <a:endParaRPr lang="en-US" altLang="en-US" sz="2133"/>
              </a:p>
            </p:txBody>
          </p:sp>
          <p:sp>
            <p:nvSpPr>
              <p:cNvPr id="33834" name="Rectangle 147"/>
              <p:cNvSpPr>
                <a:spLocks noChangeArrowheads="1"/>
              </p:cNvSpPr>
              <p:nvPr/>
            </p:nvSpPr>
            <p:spPr bwMode="auto">
              <a:xfrm>
                <a:off x="1873" y="3189"/>
                <a:ext cx="127" cy="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35" name="Rectangle 148"/>
              <p:cNvSpPr>
                <a:spLocks noChangeArrowheads="1"/>
              </p:cNvSpPr>
              <p:nvPr/>
            </p:nvSpPr>
            <p:spPr bwMode="auto">
              <a:xfrm>
                <a:off x="1892" y="3190"/>
                <a:ext cx="67" cy="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78" b="1">
                    <a:solidFill>
                      <a:srgbClr val="000000"/>
                    </a:solidFill>
                  </a:rPr>
                  <a:t>Exposure</a:t>
                </a:r>
                <a:endParaRPr lang="en-US" altLang="en-US" sz="2133"/>
              </a:p>
            </p:txBody>
          </p:sp>
          <p:sp>
            <p:nvSpPr>
              <p:cNvPr id="33836" name="Rectangle 149"/>
              <p:cNvSpPr>
                <a:spLocks noChangeArrowheads="1"/>
              </p:cNvSpPr>
              <p:nvPr/>
            </p:nvSpPr>
            <p:spPr bwMode="auto">
              <a:xfrm>
                <a:off x="1788" y="3058"/>
                <a:ext cx="96" cy="4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37" name="Rectangle 150"/>
              <p:cNvSpPr>
                <a:spLocks noChangeArrowheads="1"/>
              </p:cNvSpPr>
              <p:nvPr/>
            </p:nvSpPr>
            <p:spPr bwMode="auto">
              <a:xfrm>
                <a:off x="1666" y="3056"/>
                <a:ext cx="213" cy="55"/>
              </a:xfrm>
              <a:prstGeom prst="rect">
                <a:avLst/>
              </a:prstGeom>
              <a:noFill/>
              <a:ln w="6350">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38" name="Rectangle 151"/>
              <p:cNvSpPr>
                <a:spLocks noChangeArrowheads="1"/>
              </p:cNvSpPr>
              <p:nvPr/>
            </p:nvSpPr>
            <p:spPr bwMode="auto">
              <a:xfrm>
                <a:off x="1669" y="3059"/>
                <a:ext cx="246" cy="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33839" name="Rectangle 152"/>
              <p:cNvSpPr>
                <a:spLocks noChangeArrowheads="1"/>
              </p:cNvSpPr>
              <p:nvPr/>
            </p:nvSpPr>
            <p:spPr bwMode="auto">
              <a:xfrm>
                <a:off x="1675" y="3061"/>
                <a:ext cx="184" cy="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444" b="1">
                    <a:solidFill>
                      <a:srgbClr val="000000"/>
                    </a:solidFill>
                  </a:rPr>
                  <a:t>ANALYSIS</a:t>
                </a:r>
                <a:endParaRPr lang="en-US" altLang="en-US" sz="2133"/>
              </a:p>
            </p:txBody>
          </p:sp>
        </p:grpSp>
      </p:grpSp>
      <p:sp>
        <p:nvSpPr>
          <p:cNvPr id="1059993" name="Text Box 153"/>
          <p:cNvSpPr txBox="1">
            <a:spLocks noChangeArrowheads="1"/>
          </p:cNvSpPr>
          <p:nvPr/>
        </p:nvSpPr>
        <p:spPr bwMode="auto">
          <a:xfrm>
            <a:off x="21078" y="919754"/>
            <a:ext cx="3208856" cy="3652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pPr eaLnBrk="1" hangingPunct="1">
              <a:defRPr/>
            </a:pPr>
            <a:endParaRPr lang="en-US" altLang="en-US" sz="1778" dirty="0">
              <a:solidFill>
                <a:schemeClr val="accent1"/>
              </a:solidFill>
              <a:effectLst>
                <a:outerShdw blurRad="38100" dist="38100" dir="2700000" algn="tl">
                  <a:srgbClr val="FFFFFF"/>
                </a:outerShdw>
              </a:effectLst>
              <a:latin typeface="Comic Sans MS" panose="030F0702030302020204" pitchFamily="66" charset="0"/>
            </a:endParaRPr>
          </a:p>
          <a:p>
            <a:pPr eaLnBrk="1" hangingPunct="1">
              <a:defRPr/>
            </a:pPr>
            <a:r>
              <a:rPr lang="en-US" altLang="en-US" sz="1778" b="1" dirty="0">
                <a:effectLst>
                  <a:outerShdw blurRad="38100" dist="38100" dir="2700000" algn="tl">
                    <a:srgbClr val="919191"/>
                  </a:outerShdw>
                </a:effectLst>
              </a:rPr>
              <a:t>Low </a:t>
            </a:r>
            <a:r>
              <a:rPr lang="en-US" altLang="en-US" sz="1778" b="1" dirty="0" smtClean="0">
                <a:effectLst>
                  <a:outerShdw blurRad="38100" dist="38100" dir="2700000" algn="tl">
                    <a:srgbClr val="919191"/>
                  </a:outerShdw>
                </a:effectLst>
              </a:rPr>
              <a:t>spatial, temporal, resolution </a:t>
            </a:r>
          </a:p>
          <a:p>
            <a:pPr eaLnBrk="1" hangingPunct="1">
              <a:defRPr/>
            </a:pPr>
            <a:endParaRPr lang="en-US" altLang="en-US" sz="1778" b="1" dirty="0" smtClean="0">
              <a:effectLst>
                <a:outerShdw blurRad="38100" dist="38100" dir="2700000" algn="tl">
                  <a:srgbClr val="919191"/>
                </a:outerShdw>
              </a:effectLst>
            </a:endParaRPr>
          </a:p>
          <a:p>
            <a:pPr eaLnBrk="1" hangingPunct="1">
              <a:defRPr/>
            </a:pPr>
            <a:r>
              <a:rPr lang="en-US" altLang="en-US" sz="1778" b="1" dirty="0" smtClean="0">
                <a:effectLst>
                  <a:outerShdw blurRad="38100" dist="38100" dir="2700000" algn="tl">
                    <a:srgbClr val="919191"/>
                  </a:outerShdw>
                </a:effectLst>
              </a:rPr>
              <a:t>In vitro data</a:t>
            </a:r>
          </a:p>
          <a:p>
            <a:pPr eaLnBrk="1" hangingPunct="1">
              <a:defRPr/>
            </a:pPr>
            <a:endParaRPr lang="en-US" altLang="en-US" sz="1778" b="1" dirty="0" smtClean="0">
              <a:effectLst>
                <a:outerShdw blurRad="38100" dist="38100" dir="2700000" algn="tl">
                  <a:srgbClr val="919191"/>
                </a:outerShdw>
              </a:effectLst>
            </a:endParaRPr>
          </a:p>
          <a:p>
            <a:pPr eaLnBrk="1" hangingPunct="1">
              <a:defRPr/>
            </a:pPr>
            <a:r>
              <a:rPr lang="en-US" altLang="en-US" sz="1778" b="1" dirty="0" smtClean="0">
                <a:effectLst>
                  <a:outerShdw blurRad="38100" dist="38100" dir="2700000" algn="tl">
                    <a:srgbClr val="919191"/>
                  </a:outerShdw>
                </a:effectLst>
              </a:rPr>
              <a:t>Species resolution?</a:t>
            </a:r>
          </a:p>
          <a:p>
            <a:pPr eaLnBrk="1" hangingPunct="1">
              <a:defRPr/>
            </a:pPr>
            <a:endParaRPr lang="en-US" altLang="en-US" sz="1778" b="1" dirty="0">
              <a:effectLst>
                <a:outerShdw blurRad="38100" dist="38100" dir="2700000" algn="tl">
                  <a:srgbClr val="919191"/>
                </a:outerShdw>
              </a:effectLst>
            </a:endParaRPr>
          </a:p>
          <a:p>
            <a:pPr eaLnBrk="1" hangingPunct="1">
              <a:defRPr/>
            </a:pPr>
            <a:r>
              <a:rPr lang="en-US" altLang="en-US" sz="1778" b="1" dirty="0" smtClean="0">
                <a:effectLst>
                  <a:outerShdw blurRad="38100" dist="38100" dir="2700000" algn="tl">
                    <a:srgbClr val="919191"/>
                  </a:outerShdw>
                </a:effectLst>
              </a:rPr>
              <a:t>Multiple lead compounds?</a:t>
            </a:r>
          </a:p>
          <a:p>
            <a:pPr eaLnBrk="1" hangingPunct="1">
              <a:defRPr/>
            </a:pPr>
            <a:r>
              <a:rPr lang="en-US" altLang="en-US" sz="1778" b="1" dirty="0" smtClean="0">
                <a:effectLst>
                  <a:outerShdw blurRad="38100" dist="38100" dir="2700000" algn="tl">
                    <a:srgbClr val="919191"/>
                  </a:outerShdw>
                </a:effectLst>
              </a:rPr>
              <a:t> </a:t>
            </a:r>
            <a:endParaRPr lang="en-US" altLang="en-US" sz="1778" b="1" dirty="0">
              <a:effectLst>
                <a:outerShdw blurRad="38100" dist="38100" dir="2700000" algn="tl">
                  <a:srgbClr val="919191"/>
                </a:outerShdw>
              </a:effectLst>
            </a:endParaRPr>
          </a:p>
          <a:p>
            <a:pPr eaLnBrk="1" hangingPunct="1">
              <a:defRPr/>
            </a:pPr>
            <a:r>
              <a:rPr lang="en-US" altLang="en-US" sz="1778" b="1" dirty="0">
                <a:effectLst>
                  <a:outerShdw blurRad="38100" dist="38100" dir="2700000" algn="tl">
                    <a:srgbClr val="919191"/>
                  </a:outerShdw>
                </a:effectLst>
              </a:rPr>
              <a:t>Deterministic</a:t>
            </a:r>
          </a:p>
          <a:p>
            <a:pPr eaLnBrk="1" hangingPunct="1">
              <a:defRPr/>
            </a:pPr>
            <a:endParaRPr lang="en-US" altLang="en-US" sz="1778" dirty="0">
              <a:solidFill>
                <a:srgbClr val="FFFF00"/>
              </a:solidFill>
              <a:effectLst>
                <a:outerShdw blurRad="38100" dist="38100" dir="2700000" algn="tl">
                  <a:srgbClr val="FFFFFF"/>
                </a:outerShdw>
              </a:effectLst>
              <a:latin typeface="Comic Sans MS" panose="030F0702030302020204" pitchFamily="66" charset="0"/>
            </a:endParaRPr>
          </a:p>
          <a:p>
            <a:pPr eaLnBrk="1" hangingPunct="1">
              <a:defRPr/>
            </a:pPr>
            <a:endParaRPr lang="en-US" altLang="en-US" dirty="0">
              <a:solidFill>
                <a:srgbClr val="FFFF00"/>
              </a:solidFill>
              <a:effectLst>
                <a:outerShdw blurRad="38100" dist="38100" dir="2700000" algn="tl">
                  <a:srgbClr val="FFFFFF"/>
                </a:outerShdw>
              </a:effectLst>
              <a:latin typeface="Comic Sans MS" panose="030F0702030302020204" pitchFamily="66" charset="0"/>
            </a:endParaRPr>
          </a:p>
        </p:txBody>
      </p:sp>
      <p:sp>
        <p:nvSpPr>
          <p:cNvPr id="1059994" name="Text Box 154"/>
          <p:cNvSpPr txBox="1">
            <a:spLocks noChangeArrowheads="1"/>
          </p:cNvSpPr>
          <p:nvPr/>
        </p:nvSpPr>
        <p:spPr bwMode="auto">
          <a:xfrm>
            <a:off x="6285253" y="3444523"/>
            <a:ext cx="2764366" cy="33755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1" hangingPunct="1">
              <a:defRPr/>
            </a:pPr>
            <a:r>
              <a:rPr lang="en-US" altLang="en-US" sz="1778" b="1" dirty="0">
                <a:effectLst>
                  <a:outerShdw blurRad="38100" dist="38100" dir="2700000" algn="tl">
                    <a:srgbClr val="919191"/>
                  </a:outerShdw>
                </a:effectLst>
              </a:rPr>
              <a:t>Site-specific </a:t>
            </a:r>
            <a:r>
              <a:rPr lang="en-US" altLang="en-US" sz="1778" b="1" dirty="0" smtClean="0">
                <a:effectLst>
                  <a:outerShdw blurRad="38100" dist="38100" dir="2700000" algn="tl">
                    <a:srgbClr val="919191"/>
                  </a:outerShdw>
                </a:effectLst>
              </a:rPr>
              <a:t>resolution</a:t>
            </a:r>
          </a:p>
          <a:p>
            <a:pPr eaLnBrk="1" hangingPunct="1">
              <a:defRPr/>
            </a:pPr>
            <a:endParaRPr lang="en-US" altLang="en-US" sz="1778" b="1" dirty="0" smtClean="0">
              <a:effectLst>
                <a:outerShdw blurRad="38100" dist="38100" dir="2700000" algn="tl">
                  <a:srgbClr val="919191"/>
                </a:outerShdw>
              </a:effectLst>
            </a:endParaRPr>
          </a:p>
          <a:p>
            <a:pPr eaLnBrk="1" hangingPunct="1">
              <a:defRPr/>
            </a:pPr>
            <a:r>
              <a:rPr lang="en-US" altLang="en-US" sz="1778" b="1" dirty="0" smtClean="0">
                <a:effectLst>
                  <a:outerShdw blurRad="38100" dist="38100" dir="2700000" algn="tl">
                    <a:srgbClr val="919191"/>
                  </a:outerShdw>
                </a:effectLst>
              </a:rPr>
              <a:t>Targeted In vivo studies</a:t>
            </a:r>
          </a:p>
          <a:p>
            <a:pPr eaLnBrk="1" hangingPunct="1">
              <a:defRPr/>
            </a:pPr>
            <a:endParaRPr lang="en-US" altLang="en-US" sz="1778" b="1" dirty="0">
              <a:effectLst>
                <a:outerShdw blurRad="38100" dist="38100" dir="2700000" algn="tl">
                  <a:srgbClr val="919191"/>
                </a:outerShdw>
              </a:effectLst>
            </a:endParaRPr>
          </a:p>
          <a:p>
            <a:pPr eaLnBrk="1" hangingPunct="1">
              <a:defRPr/>
            </a:pPr>
            <a:r>
              <a:rPr lang="en-US" altLang="en-US" sz="1778" b="1" dirty="0" smtClean="0">
                <a:effectLst>
                  <a:outerShdw blurRad="38100" dist="38100" dir="2700000" algn="tl">
                    <a:srgbClr val="919191"/>
                  </a:outerShdw>
                </a:effectLst>
              </a:rPr>
              <a:t>Compound/Species- specific endpoints</a:t>
            </a:r>
          </a:p>
          <a:p>
            <a:pPr eaLnBrk="1" hangingPunct="1">
              <a:defRPr/>
            </a:pPr>
            <a:endParaRPr lang="en-US" altLang="en-US" sz="1778" b="1" dirty="0">
              <a:effectLst>
                <a:outerShdw blurRad="38100" dist="38100" dir="2700000" algn="tl">
                  <a:srgbClr val="919191"/>
                </a:outerShdw>
              </a:effectLst>
            </a:endParaRPr>
          </a:p>
          <a:p>
            <a:pPr eaLnBrk="1" hangingPunct="1">
              <a:defRPr/>
            </a:pPr>
            <a:r>
              <a:rPr lang="en-US" altLang="en-US" sz="1778" b="1" dirty="0" smtClean="0">
                <a:effectLst>
                  <a:outerShdw blurRad="38100" dist="38100" dir="2700000" algn="tl">
                    <a:srgbClr val="919191"/>
                  </a:outerShdw>
                </a:effectLst>
              </a:rPr>
              <a:t>Population responses</a:t>
            </a:r>
          </a:p>
          <a:p>
            <a:pPr eaLnBrk="1" hangingPunct="1">
              <a:defRPr/>
            </a:pPr>
            <a:endParaRPr lang="en-US" altLang="en-US" sz="1778" b="1" dirty="0">
              <a:effectLst>
                <a:outerShdw blurRad="38100" dist="38100" dir="2700000" algn="tl">
                  <a:srgbClr val="919191"/>
                </a:outerShdw>
              </a:effectLst>
            </a:endParaRPr>
          </a:p>
          <a:p>
            <a:pPr eaLnBrk="1" hangingPunct="1">
              <a:defRPr/>
            </a:pPr>
            <a:r>
              <a:rPr lang="en-US" altLang="en-US" sz="1778" b="1" dirty="0">
                <a:effectLst>
                  <a:outerShdw blurRad="38100" dist="38100" dir="2700000" algn="tl">
                    <a:srgbClr val="919191"/>
                  </a:outerShdw>
                </a:effectLst>
              </a:rPr>
              <a:t>Probabilistic</a:t>
            </a:r>
            <a:r>
              <a:rPr lang="en-US" altLang="en-US" sz="1778" dirty="0">
                <a:solidFill>
                  <a:schemeClr val="accent1"/>
                </a:solidFill>
                <a:effectLst>
                  <a:outerShdw blurRad="38100" dist="38100" dir="2700000" algn="tl">
                    <a:srgbClr val="FFFFFF"/>
                  </a:outerShdw>
                </a:effectLst>
              </a:rPr>
              <a:t> </a:t>
            </a:r>
          </a:p>
          <a:p>
            <a:pPr eaLnBrk="1" hangingPunct="1">
              <a:defRPr/>
            </a:pPr>
            <a:r>
              <a:rPr lang="en-US" altLang="en-US" sz="1778" dirty="0">
                <a:solidFill>
                  <a:schemeClr val="accent1"/>
                </a:solidFill>
                <a:effectLst>
                  <a:outerShdw blurRad="38100" dist="38100" dir="2700000" algn="tl">
                    <a:srgbClr val="FFFFFF"/>
                  </a:outerShdw>
                </a:effectLst>
                <a:latin typeface="Comic Sans MS" panose="030F0702030302020204" pitchFamily="66" charset="0"/>
              </a:rPr>
              <a:t>  </a:t>
            </a:r>
          </a:p>
          <a:p>
            <a:pPr eaLnBrk="1" hangingPunct="1">
              <a:defRPr/>
            </a:pPr>
            <a:endParaRPr lang="en-US" altLang="en-US" sz="1778" dirty="0">
              <a:solidFill>
                <a:schemeClr val="accent1"/>
              </a:solidFill>
              <a:effectLst>
                <a:outerShdw blurRad="38100" dist="38100" dir="2700000" algn="tl">
                  <a:srgbClr val="FFFFFF"/>
                </a:outerShdw>
              </a:effectLst>
              <a:latin typeface="Comic Sans MS" panose="030F0702030302020204" pitchFamily="66" charset="0"/>
            </a:endParaRPr>
          </a:p>
        </p:txBody>
      </p:sp>
    </p:spTree>
    <p:extLst>
      <p:ext uri="{BB962C8B-B14F-4D97-AF65-F5344CB8AC3E}">
        <p14:creationId xmlns:p14="http://schemas.microsoft.com/office/powerpoint/2010/main" xmlns="" val="267747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Toxicity Testing in 21st Century:</a:t>
            </a:r>
            <a:br>
              <a:rPr lang="en-US" dirty="0" smtClean="0"/>
            </a:br>
            <a:r>
              <a:rPr lang="en-US" dirty="0" smtClean="0"/>
              <a:t>A Vision and Strategy (NRC, 2007)</a:t>
            </a:r>
            <a:endParaRPr lang="en-US" dirty="0"/>
          </a:p>
        </p:txBody>
      </p:sp>
      <p:pic>
        <p:nvPicPr>
          <p:cNvPr id="16" name="Picture 2"/>
          <p:cNvPicPr>
            <a:picLocks noChangeAspect="1" noChangeArrowheads="1"/>
          </p:cNvPicPr>
          <p:nvPr/>
        </p:nvPicPr>
        <p:blipFill rotWithShape="1">
          <a:blip r:embed="rId3" cstate="print"/>
          <a:srcRect l="52503" t="1696" r="2328" b="-1"/>
          <a:stretch/>
        </p:blipFill>
        <p:spPr bwMode="auto">
          <a:xfrm>
            <a:off x="193830" y="1239916"/>
            <a:ext cx="1130435" cy="1613010"/>
          </a:xfrm>
          <a:prstGeom prst="rect">
            <a:avLst/>
          </a:prstGeom>
          <a:solidFill>
            <a:schemeClr val="accent1"/>
          </a:solidFill>
          <a:ln w="19050">
            <a:solidFill>
              <a:srgbClr val="000000"/>
            </a:solidFill>
            <a:miter lim="800000"/>
            <a:headEnd/>
            <a:tailEnd/>
          </a:ln>
          <a:effectLst>
            <a:outerShdw blurRad="50800" dist="38100" dir="2700000" algn="tl" rotWithShape="0">
              <a:prstClr val="black">
                <a:alpha val="40000"/>
              </a:prstClr>
            </a:outerShdw>
          </a:effectLst>
        </p:spPr>
      </p:pic>
      <p:sp>
        <p:nvSpPr>
          <p:cNvPr id="6" name="Donut 5"/>
          <p:cNvSpPr/>
          <p:nvPr/>
        </p:nvSpPr>
        <p:spPr bwMode="gray">
          <a:xfrm rot="1099457">
            <a:off x="1421458" y="1814954"/>
            <a:ext cx="7562436" cy="4010025"/>
          </a:xfrm>
          <a:prstGeom prst="donut">
            <a:avLst>
              <a:gd name="adj" fmla="val 11365"/>
            </a:avLst>
          </a:prstGeom>
          <a:gradFill rotWithShape="0">
            <a:gsLst>
              <a:gs pos="0">
                <a:schemeClr val="tx2"/>
              </a:gs>
              <a:gs pos="100000">
                <a:schemeClr val="accent1"/>
              </a:gs>
            </a:gsLst>
            <a:lin ang="2700000" scaled="0"/>
          </a:gra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endParaRPr lang="en-US" sz="2000" b="1" dirty="0" smtClean="0">
              <a:solidFill>
                <a:schemeClr val="bg1"/>
              </a:solidFill>
            </a:endParaRPr>
          </a:p>
        </p:txBody>
      </p:sp>
      <p:sp>
        <p:nvSpPr>
          <p:cNvPr id="7" name="Oval 6"/>
          <p:cNvSpPr/>
          <p:nvPr/>
        </p:nvSpPr>
        <p:spPr bwMode="gray">
          <a:xfrm>
            <a:off x="2447925" y="2824351"/>
            <a:ext cx="5429250" cy="1909574"/>
          </a:xfrm>
          <a:prstGeom prst="ellipse">
            <a:avLst/>
          </a:prstGeom>
          <a:solidFill>
            <a:schemeClr val="accent1">
              <a:lumMod val="40000"/>
              <a:lumOff val="60000"/>
              <a:alpha val="75000"/>
            </a:schemeClr>
          </a:solidFill>
          <a:ln>
            <a:noFill/>
          </a:ln>
          <a:effectLst/>
        </p:spPr>
        <p:style>
          <a:lnRef idx="2">
            <a:scrgbClr r="0" g="0" b="0"/>
          </a:lnRef>
          <a:fillRef idx="1">
            <a:scrgbClr r="0" g="0" b="0"/>
          </a:fillRef>
          <a:effectRef idx="0">
            <a:scrgbClr r="0" g="0" b="0"/>
          </a:effectRef>
          <a:fontRef idx="minor">
            <a:schemeClr val="lt1"/>
          </a:fontRef>
        </p:style>
        <p:txBody>
          <a:bodyPr tIns="91440" rtlCol="0" anchor="t" anchorCtr="0"/>
          <a:lstStyle/>
          <a:p>
            <a:pPr algn="ctr">
              <a:lnSpc>
                <a:spcPct val="90000"/>
              </a:lnSpc>
              <a:spcBef>
                <a:spcPct val="20000"/>
              </a:spcBef>
            </a:pPr>
            <a:r>
              <a:rPr lang="en-US" sz="2000" b="1" dirty="0" smtClean="0">
                <a:solidFill>
                  <a:schemeClr val="tx1"/>
                </a:solidFill>
              </a:rPr>
              <a:t>Toxicity Testing</a:t>
            </a:r>
          </a:p>
        </p:txBody>
      </p:sp>
      <p:sp>
        <p:nvSpPr>
          <p:cNvPr id="12" name="Oval 11"/>
          <p:cNvSpPr/>
          <p:nvPr/>
        </p:nvSpPr>
        <p:spPr bwMode="gray">
          <a:xfrm>
            <a:off x="2152650" y="2151195"/>
            <a:ext cx="3895725" cy="954787"/>
          </a:xfrm>
          <a:prstGeom prst="ellipse">
            <a:avLst/>
          </a:prstGeom>
          <a:solidFill>
            <a:schemeClr val="accent2">
              <a:alpha val="75000"/>
            </a:schemeClr>
          </a:solidFill>
          <a:ln>
            <a:noFill/>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r>
              <a:rPr lang="en-US" sz="1600" b="1" dirty="0" smtClean="0">
                <a:solidFill>
                  <a:schemeClr val="tx1"/>
                </a:solidFill>
              </a:rPr>
              <a:t>Chemical Characterization</a:t>
            </a:r>
          </a:p>
        </p:txBody>
      </p:sp>
      <p:sp>
        <p:nvSpPr>
          <p:cNvPr id="13" name="Oval 12"/>
          <p:cNvSpPr/>
          <p:nvPr/>
        </p:nvSpPr>
        <p:spPr bwMode="gray">
          <a:xfrm>
            <a:off x="4100512" y="4456245"/>
            <a:ext cx="4214813" cy="954787"/>
          </a:xfrm>
          <a:prstGeom prst="ellipse">
            <a:avLst/>
          </a:prstGeom>
          <a:solidFill>
            <a:schemeClr val="bg2">
              <a:alpha val="75000"/>
            </a:schemeClr>
          </a:solidFill>
          <a:ln>
            <a:noFill/>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r>
              <a:rPr lang="en-US" sz="1600" b="1" dirty="0" smtClean="0">
                <a:solidFill>
                  <a:schemeClr val="bg1"/>
                </a:solidFill>
              </a:rPr>
              <a:t>Dose-Response and Extrapolation Modeling</a:t>
            </a:r>
          </a:p>
        </p:txBody>
      </p:sp>
      <p:sp>
        <p:nvSpPr>
          <p:cNvPr id="14" name="Oval 13"/>
          <p:cNvSpPr/>
          <p:nvPr/>
        </p:nvSpPr>
        <p:spPr bwMode="gray">
          <a:xfrm>
            <a:off x="3248024" y="3562350"/>
            <a:ext cx="2143126" cy="865320"/>
          </a:xfrm>
          <a:prstGeom prst="ellipse">
            <a:avLst/>
          </a:prstGeom>
          <a:solidFill>
            <a:schemeClr val="accent5">
              <a:alpha val="50000"/>
            </a:schemeClr>
          </a:solidFill>
          <a:ln>
            <a:noFill/>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r>
              <a:rPr lang="en-US" sz="1600" b="1" dirty="0" smtClean="0">
                <a:solidFill>
                  <a:schemeClr val="bg1"/>
                </a:solidFill>
              </a:rPr>
              <a:t>Toxicity Pathways</a:t>
            </a:r>
          </a:p>
        </p:txBody>
      </p:sp>
      <p:sp>
        <p:nvSpPr>
          <p:cNvPr id="15" name="Oval 14"/>
          <p:cNvSpPr/>
          <p:nvPr/>
        </p:nvSpPr>
        <p:spPr bwMode="gray">
          <a:xfrm>
            <a:off x="5067299" y="3562350"/>
            <a:ext cx="2143126" cy="865320"/>
          </a:xfrm>
          <a:prstGeom prst="ellipse">
            <a:avLst/>
          </a:prstGeom>
          <a:solidFill>
            <a:schemeClr val="accent6">
              <a:alpha val="50000"/>
            </a:schemeClr>
          </a:solidFill>
          <a:ln>
            <a:noFill/>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r>
              <a:rPr lang="en-US" sz="1600" b="1" dirty="0" smtClean="0">
                <a:solidFill>
                  <a:schemeClr val="tx1"/>
                </a:solidFill>
              </a:rPr>
              <a:t>Targeted Testing</a:t>
            </a:r>
          </a:p>
        </p:txBody>
      </p:sp>
      <p:sp>
        <p:nvSpPr>
          <p:cNvPr id="8" name="TextBox 7"/>
          <p:cNvSpPr txBox="1"/>
          <p:nvPr/>
        </p:nvSpPr>
        <p:spPr bwMode="gray">
          <a:xfrm rot="1166402">
            <a:off x="1714076" y="2023743"/>
            <a:ext cx="7085728" cy="3632953"/>
          </a:xfrm>
          <a:prstGeom prst="rect">
            <a:avLst/>
          </a:prstGeom>
          <a:noFill/>
        </p:spPr>
        <p:txBody>
          <a:bodyPr wrap="square" tIns="45720" rtlCol="0">
            <a:prstTxWarp prst="textArchUp">
              <a:avLst>
                <a:gd name="adj" fmla="val 7114214"/>
              </a:avLst>
            </a:prstTxWarp>
            <a:spAutoFit/>
          </a:bodyPr>
          <a:lstStyle/>
          <a:p>
            <a:pPr marL="228600" marR="0" indent="-228600" algn="ctr" defTabSz="457200" rtl="0" eaLnBrk="0" fontAlgn="base" latinLnBrk="0" hangingPunct="0">
              <a:lnSpc>
                <a:spcPct val="90000"/>
              </a:lnSpc>
              <a:spcBef>
                <a:spcPts val="2000"/>
              </a:spcBef>
              <a:spcAft>
                <a:spcPct val="0"/>
              </a:spcAft>
              <a:buClr>
                <a:schemeClr val="accent4"/>
              </a:buClr>
              <a:buSzPct val="100000"/>
              <a:tabLst/>
            </a:pPr>
            <a:r>
              <a:rPr kumimoji="0" lang="en-US" sz="2000" b="1" i="0" u="none" strike="noStrike" kern="1200" cap="none" spc="0" normalizeH="0" baseline="0" noProof="0" dirty="0" smtClean="0">
                <a:ln>
                  <a:noFill/>
                </a:ln>
                <a:solidFill>
                  <a:schemeClr val="bg1"/>
                </a:solidFill>
                <a:effectLst/>
                <a:uLnTx/>
                <a:uFillTx/>
                <a:latin typeface="+mn-lt"/>
                <a:ea typeface="MS PGothic" pitchFamily="34" charset="-128"/>
                <a:cs typeface="ＭＳ Ｐゴシック" charset="-128"/>
              </a:rPr>
              <a:t>Risk Contexts</a:t>
            </a:r>
          </a:p>
        </p:txBody>
      </p:sp>
      <p:sp>
        <p:nvSpPr>
          <p:cNvPr id="19" name="TextBox 18"/>
          <p:cNvSpPr txBox="1"/>
          <p:nvPr/>
        </p:nvSpPr>
        <p:spPr bwMode="gray">
          <a:xfrm rot="1166402">
            <a:off x="1428325" y="1829312"/>
            <a:ext cx="7085728" cy="3632953"/>
          </a:xfrm>
          <a:prstGeom prst="rect">
            <a:avLst/>
          </a:prstGeom>
          <a:noFill/>
        </p:spPr>
        <p:txBody>
          <a:bodyPr wrap="square" tIns="45720" rtlCol="0">
            <a:prstTxWarp prst="textArchDown">
              <a:avLst/>
            </a:prstTxWarp>
            <a:spAutoFit/>
          </a:bodyPr>
          <a:lstStyle/>
          <a:p>
            <a:pPr marL="228600" marR="0" indent="-228600" algn="ctr" defTabSz="457200" rtl="0" eaLnBrk="0" fontAlgn="base" latinLnBrk="0" hangingPunct="0">
              <a:lnSpc>
                <a:spcPct val="90000"/>
              </a:lnSpc>
              <a:spcBef>
                <a:spcPts val="2000"/>
              </a:spcBef>
              <a:spcAft>
                <a:spcPct val="0"/>
              </a:spcAft>
              <a:buClr>
                <a:schemeClr val="accent4"/>
              </a:buClr>
              <a:buSzPct val="100000"/>
              <a:tabLst/>
            </a:pPr>
            <a:r>
              <a:rPr kumimoji="0" lang="en-US" sz="2000" b="1" i="0" u="none" strike="noStrike" kern="1200" cap="none" spc="0" normalizeH="0" baseline="0" noProof="0" dirty="0" smtClean="0">
                <a:ln>
                  <a:noFill/>
                </a:ln>
                <a:solidFill>
                  <a:schemeClr val="bg1"/>
                </a:solidFill>
                <a:effectLst/>
                <a:uLnTx/>
                <a:uFillTx/>
                <a:latin typeface="+mn-lt"/>
                <a:ea typeface="MS PGothic" pitchFamily="34" charset="-128"/>
                <a:cs typeface="ＭＳ Ｐゴシック" charset="-128"/>
              </a:rPr>
              <a:t>Population</a:t>
            </a:r>
            <a:r>
              <a:rPr kumimoji="0" lang="en-US" sz="2000" b="1" i="0" u="none" strike="noStrike" kern="1200" cap="none" spc="0" normalizeH="0" noProof="0" dirty="0" smtClean="0">
                <a:ln>
                  <a:noFill/>
                </a:ln>
                <a:solidFill>
                  <a:schemeClr val="bg1"/>
                </a:solidFill>
                <a:effectLst/>
                <a:uLnTx/>
                <a:uFillTx/>
                <a:latin typeface="+mn-lt"/>
                <a:ea typeface="MS PGothic" pitchFamily="34" charset="-128"/>
                <a:cs typeface="ＭＳ Ｐゴシック" charset="-128"/>
              </a:rPr>
              <a:t> and Exposure Data</a:t>
            </a:r>
            <a:endParaRPr kumimoji="0" lang="en-US" sz="2000" b="1" i="0" u="none" strike="noStrike" kern="1200" cap="none" spc="0" normalizeH="0" baseline="0" noProof="0" dirty="0" smtClean="0">
              <a:ln>
                <a:noFill/>
              </a:ln>
              <a:solidFill>
                <a:schemeClr val="bg1"/>
              </a:solidFill>
              <a:effectLst/>
              <a:uLnTx/>
              <a:uFillTx/>
              <a:latin typeface="+mn-lt"/>
              <a:ea typeface="MS PGothic" pitchFamily="34" charset="-128"/>
              <a:cs typeface="ＭＳ Ｐゴシック" charset="-128"/>
            </a:endParaRPr>
          </a:p>
        </p:txBody>
      </p:sp>
    </p:spTree>
    <p:extLst>
      <p:ext uri="{BB962C8B-B14F-4D97-AF65-F5344CB8AC3E}">
        <p14:creationId xmlns:p14="http://schemas.microsoft.com/office/powerpoint/2010/main" xmlns="" val="21453086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359022" y="6091600"/>
            <a:ext cx="8448929" cy="369332"/>
          </a:xfrm>
        </p:spPr>
        <p:txBody>
          <a:bodyPr/>
          <a:lstStyle/>
          <a:p>
            <a:r>
              <a:rPr lang="en-US" dirty="0" smtClean="0"/>
              <a:t>Modified  From NRC 2007</a:t>
            </a:r>
            <a:endParaRPr lang="en-US" dirty="0"/>
          </a:p>
        </p:txBody>
      </p:sp>
      <p:sp>
        <p:nvSpPr>
          <p:cNvPr id="7" name="Title 6"/>
          <p:cNvSpPr>
            <a:spLocks noGrp="1"/>
          </p:cNvSpPr>
          <p:nvPr>
            <p:ph type="title"/>
          </p:nvPr>
        </p:nvSpPr>
        <p:spPr>
          <a:xfrm>
            <a:off x="429118" y="-146368"/>
            <a:ext cx="8448929" cy="877824"/>
          </a:xfrm>
        </p:spPr>
        <p:txBody>
          <a:bodyPr/>
          <a:lstStyle/>
          <a:p>
            <a:pPr algn="ctr"/>
            <a:r>
              <a:rPr lang="en-US" dirty="0" smtClean="0"/>
              <a:t>Toxicity Pathways</a:t>
            </a:r>
            <a:endParaRPr lang="en-US" dirty="0"/>
          </a:p>
        </p:txBody>
      </p:sp>
      <p:sp>
        <p:nvSpPr>
          <p:cNvPr id="80" name="Rectangle 79"/>
          <p:cNvSpPr/>
          <p:nvPr/>
        </p:nvSpPr>
        <p:spPr>
          <a:xfrm>
            <a:off x="228600" y="2475785"/>
            <a:ext cx="7543800" cy="990242"/>
          </a:xfrm>
          <a:prstGeom prst="rect">
            <a:avLst/>
          </a:prstGeom>
          <a:solidFill>
            <a:schemeClr val="bg1"/>
          </a:solidFill>
          <a:ln>
            <a:solidFill>
              <a:schemeClr val="tx2"/>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20000"/>
              </a:spcBef>
            </a:pPr>
            <a:endParaRPr lang="en-US" sz="2000" b="1" dirty="0">
              <a:solidFill>
                <a:schemeClr val="tx1"/>
              </a:solidFill>
            </a:endParaRPr>
          </a:p>
        </p:txBody>
      </p:sp>
      <p:sp>
        <p:nvSpPr>
          <p:cNvPr id="82" name="Oval 3"/>
          <p:cNvSpPr>
            <a:spLocks noChangeArrowheads="1"/>
          </p:cNvSpPr>
          <p:nvPr/>
        </p:nvSpPr>
        <p:spPr bwMode="auto">
          <a:xfrm>
            <a:off x="6521069" y="2551996"/>
            <a:ext cx="1114423" cy="845254"/>
          </a:xfrm>
          <a:prstGeom prst="ellipse">
            <a:avLst/>
          </a:prstGeom>
          <a:gradFill>
            <a:gsLst>
              <a:gs pos="0">
                <a:schemeClr val="accent4"/>
              </a:gs>
              <a:gs pos="100000">
                <a:schemeClr val="accent4">
                  <a:lumMod val="75000"/>
                </a:schemeClr>
              </a:gs>
            </a:gsLst>
            <a:lin ang="2700000" scaled="0"/>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400" b="1" dirty="0"/>
              <a:t>“Normal” </a:t>
            </a:r>
          </a:p>
          <a:p>
            <a:pPr algn="ctr">
              <a:lnSpc>
                <a:spcPct val="90000"/>
              </a:lnSpc>
            </a:pPr>
            <a:r>
              <a:rPr lang="en-US" sz="1400" b="1" dirty="0"/>
              <a:t>Biological</a:t>
            </a:r>
          </a:p>
          <a:p>
            <a:pPr algn="ctr">
              <a:lnSpc>
                <a:spcPct val="90000"/>
              </a:lnSpc>
            </a:pPr>
            <a:r>
              <a:rPr lang="en-US" sz="1400" b="1" dirty="0"/>
              <a:t>Function</a:t>
            </a:r>
          </a:p>
        </p:txBody>
      </p:sp>
      <p:sp>
        <p:nvSpPr>
          <p:cNvPr id="83" name="Text Box 4"/>
          <p:cNvSpPr txBox="1">
            <a:spLocks noChangeArrowheads="1"/>
          </p:cNvSpPr>
          <p:nvPr/>
        </p:nvSpPr>
        <p:spPr bwMode="auto">
          <a:xfrm>
            <a:off x="161925" y="2829378"/>
            <a:ext cx="1477963" cy="286232"/>
          </a:xfrm>
          <a:prstGeom prst="rect">
            <a:avLst/>
          </a:prstGeom>
          <a:noFill/>
          <a:ln w="9525">
            <a:noFill/>
            <a:miter lim="800000"/>
            <a:headEnd/>
            <a:tailEnd/>
          </a:ln>
        </p:spPr>
        <p:txBody>
          <a:bodyPr>
            <a:spAutoFit/>
          </a:bodyPr>
          <a:lstStyle/>
          <a:p>
            <a:pPr algn="r">
              <a:lnSpc>
                <a:spcPct val="90000"/>
              </a:lnSpc>
            </a:pPr>
            <a:r>
              <a:rPr lang="en-US" sz="1400" b="1" dirty="0" smtClean="0">
                <a:latin typeface="+mn-lt"/>
              </a:rPr>
              <a:t>Biologic Inputs</a:t>
            </a:r>
            <a:endParaRPr lang="en-US" sz="1400" dirty="0">
              <a:latin typeface="+mn-lt"/>
            </a:endParaRPr>
          </a:p>
        </p:txBody>
      </p:sp>
      <p:sp>
        <p:nvSpPr>
          <p:cNvPr id="125" name="Text Box 57"/>
          <p:cNvSpPr txBox="1">
            <a:spLocks noChangeArrowheads="1"/>
          </p:cNvSpPr>
          <p:nvPr/>
        </p:nvSpPr>
        <p:spPr bwMode="auto">
          <a:xfrm>
            <a:off x="219075" y="2449990"/>
            <a:ext cx="2895600" cy="338554"/>
          </a:xfrm>
          <a:prstGeom prst="rect">
            <a:avLst/>
          </a:prstGeom>
          <a:noFill/>
          <a:ln w="9525">
            <a:noFill/>
            <a:miter lim="800000"/>
            <a:headEnd/>
            <a:tailEnd/>
          </a:ln>
          <a:effectLst/>
        </p:spPr>
        <p:txBody>
          <a:bodyPr>
            <a:spAutoFit/>
          </a:bodyPr>
          <a:lstStyle/>
          <a:p>
            <a:pPr>
              <a:spcBef>
                <a:spcPct val="50000"/>
              </a:spcBef>
            </a:pPr>
            <a:r>
              <a:rPr lang="en-US" sz="1600" b="1" dirty="0" smtClean="0">
                <a:latin typeface="+mn-lt"/>
              </a:rPr>
              <a:t>Cellular Response Pathway</a:t>
            </a:r>
            <a:endParaRPr lang="en-US" sz="1600" b="1" dirty="0">
              <a:latin typeface="+mn-lt"/>
            </a:endParaRPr>
          </a:p>
        </p:txBody>
      </p:sp>
      <p:sp>
        <p:nvSpPr>
          <p:cNvPr id="144" name="TextBox 143"/>
          <p:cNvSpPr txBox="1"/>
          <p:nvPr/>
        </p:nvSpPr>
        <p:spPr>
          <a:xfrm>
            <a:off x="3048000" y="1040655"/>
            <a:ext cx="1209959" cy="307777"/>
          </a:xfrm>
          <a:prstGeom prst="rect">
            <a:avLst/>
          </a:prstGeom>
          <a:noFill/>
        </p:spPr>
        <p:txBody>
          <a:bodyPr wrap="square" rtlCol="0">
            <a:spAutoFit/>
          </a:bodyPr>
          <a:lstStyle/>
          <a:p>
            <a:pPr algn="ctr"/>
            <a:r>
              <a:rPr lang="en-US" sz="1400" b="1" dirty="0" smtClean="0">
                <a:latin typeface="+mn-lt"/>
              </a:rPr>
              <a:t>Chemical</a:t>
            </a:r>
            <a:endParaRPr lang="en-US" sz="1400" b="1" dirty="0">
              <a:latin typeface="+mn-lt"/>
            </a:endParaRPr>
          </a:p>
        </p:txBody>
      </p:sp>
      <p:sp>
        <p:nvSpPr>
          <p:cNvPr id="17" name="Rectangle 16"/>
          <p:cNvSpPr/>
          <p:nvPr/>
        </p:nvSpPr>
        <p:spPr bwMode="gray">
          <a:xfrm>
            <a:off x="347541" y="1133431"/>
            <a:ext cx="2152648" cy="605178"/>
          </a:xfrm>
          <a:prstGeom prst="rect">
            <a:avLst/>
          </a:prstGeom>
          <a:gradFill rotWithShape="0">
            <a:gsLst>
              <a:gs pos="0">
                <a:schemeClr val="tx2"/>
              </a:gs>
              <a:gs pos="100000">
                <a:schemeClr val="accent1"/>
              </a:gs>
            </a:gsLst>
            <a:lin ang="2700000" scaled="0"/>
          </a:gra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85000"/>
              </a:lnSpc>
              <a:spcBef>
                <a:spcPts val="0"/>
              </a:spcBef>
            </a:pPr>
            <a:r>
              <a:rPr lang="en-US" sz="1600" b="1" dirty="0" smtClean="0">
                <a:solidFill>
                  <a:schemeClr val="bg1"/>
                </a:solidFill>
              </a:rPr>
              <a:t>Chemical</a:t>
            </a:r>
            <a:br>
              <a:rPr lang="en-US" sz="1600" b="1" dirty="0" smtClean="0">
                <a:solidFill>
                  <a:schemeClr val="bg1"/>
                </a:solidFill>
              </a:rPr>
            </a:br>
            <a:r>
              <a:rPr lang="en-US" sz="1600" b="1" dirty="0" smtClean="0">
                <a:solidFill>
                  <a:schemeClr val="bg1"/>
                </a:solidFill>
              </a:rPr>
              <a:t>Extrapolation</a:t>
            </a:r>
          </a:p>
        </p:txBody>
      </p:sp>
      <p:sp>
        <p:nvSpPr>
          <p:cNvPr id="174" name="Rectangle 173"/>
          <p:cNvSpPr/>
          <p:nvPr/>
        </p:nvSpPr>
        <p:spPr bwMode="gray">
          <a:xfrm>
            <a:off x="5850805" y="5973677"/>
            <a:ext cx="2814590" cy="605178"/>
          </a:xfrm>
          <a:prstGeom prst="rect">
            <a:avLst/>
          </a:prstGeom>
          <a:gradFill rotWithShape="0">
            <a:gsLst>
              <a:gs pos="0">
                <a:schemeClr val="tx2"/>
              </a:gs>
              <a:gs pos="100000">
                <a:schemeClr val="accent1"/>
              </a:gs>
            </a:gsLst>
            <a:lin ang="2700000" scaled="0"/>
          </a:gra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85000"/>
              </a:lnSpc>
              <a:spcBef>
                <a:spcPts val="0"/>
              </a:spcBef>
            </a:pPr>
            <a:r>
              <a:rPr lang="en-US" sz="1600" b="1" dirty="0">
                <a:solidFill>
                  <a:schemeClr val="bg1"/>
                </a:solidFill>
              </a:rPr>
              <a:t>Chemical &amp; Non- Chemical Stressors</a:t>
            </a:r>
          </a:p>
        </p:txBody>
      </p:sp>
      <p:grpSp>
        <p:nvGrpSpPr>
          <p:cNvPr id="30" name="Group 29"/>
          <p:cNvGrpSpPr/>
          <p:nvPr/>
        </p:nvGrpSpPr>
        <p:grpSpPr>
          <a:xfrm>
            <a:off x="5224411" y="3924889"/>
            <a:ext cx="3759283" cy="1035778"/>
            <a:chOff x="5224411" y="3823289"/>
            <a:chExt cx="3759283" cy="1035778"/>
          </a:xfrm>
        </p:grpSpPr>
        <p:sp>
          <p:nvSpPr>
            <p:cNvPr id="206" name="Down Arrow 205"/>
            <p:cNvSpPr/>
            <p:nvPr/>
          </p:nvSpPr>
          <p:spPr bwMode="gray">
            <a:xfrm rot="7174896" flipV="1">
              <a:off x="5709397" y="3338303"/>
              <a:ext cx="276225" cy="1246197"/>
            </a:xfrm>
            <a:prstGeom prst="downArrow">
              <a:avLst/>
            </a:prstGeom>
            <a:solidFill>
              <a:schemeClr val="bg2"/>
            </a:solidFill>
            <a:ln>
              <a:noFill/>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endParaRPr lang="en-US" sz="2000" b="1" dirty="0" smtClean="0">
                <a:solidFill>
                  <a:schemeClr val="bg1"/>
                </a:solidFill>
              </a:endParaRPr>
            </a:p>
          </p:txBody>
        </p:sp>
        <p:sp>
          <p:nvSpPr>
            <p:cNvPr id="194" name="Down Arrow 193"/>
            <p:cNvSpPr/>
            <p:nvPr/>
          </p:nvSpPr>
          <p:spPr bwMode="gray">
            <a:xfrm rot="16200000">
              <a:off x="7346517" y="4057170"/>
              <a:ext cx="276225" cy="689840"/>
            </a:xfrm>
            <a:prstGeom prst="downArrow">
              <a:avLst/>
            </a:prstGeom>
            <a:solidFill>
              <a:schemeClr val="accent5"/>
            </a:solidFill>
            <a:ln>
              <a:noFill/>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endParaRPr lang="en-US" sz="2000" b="1" dirty="0" smtClean="0">
                <a:solidFill>
                  <a:schemeClr val="bg1"/>
                </a:solidFill>
              </a:endParaRPr>
            </a:p>
          </p:txBody>
        </p:sp>
        <p:sp>
          <p:nvSpPr>
            <p:cNvPr id="109" name="Text Box 27"/>
            <p:cNvSpPr txBox="1">
              <a:spLocks noChangeArrowheads="1"/>
            </p:cNvSpPr>
            <p:nvPr/>
          </p:nvSpPr>
          <p:spPr bwMode="auto">
            <a:xfrm>
              <a:off x="7772400" y="3935737"/>
              <a:ext cx="1211294" cy="923330"/>
            </a:xfrm>
            <a:prstGeom prst="rect">
              <a:avLst/>
            </a:prstGeom>
            <a:noFill/>
            <a:ln w="9525">
              <a:noFill/>
              <a:miter lim="800000"/>
              <a:headEnd/>
              <a:tailEnd/>
            </a:ln>
          </p:spPr>
          <p:txBody>
            <a:bodyPr wrap="none">
              <a:spAutoFit/>
            </a:bodyPr>
            <a:lstStyle/>
            <a:p>
              <a:pPr algn="ctr">
                <a:lnSpc>
                  <a:spcPct val="90000"/>
                </a:lnSpc>
              </a:pPr>
              <a:r>
                <a:rPr lang="en-US" sz="1200" b="1" dirty="0">
                  <a:latin typeface="+mn-lt"/>
                </a:rPr>
                <a:t>Adverse</a:t>
              </a:r>
            </a:p>
            <a:p>
              <a:pPr algn="ctr">
                <a:lnSpc>
                  <a:spcPct val="90000"/>
                </a:lnSpc>
              </a:pPr>
              <a:r>
                <a:rPr lang="en-US" sz="1200" b="1" dirty="0">
                  <a:latin typeface="+mn-lt"/>
                </a:rPr>
                <a:t>Outcomes</a:t>
              </a:r>
            </a:p>
            <a:p>
              <a:pPr algn="ctr">
                <a:lnSpc>
                  <a:spcPct val="90000"/>
                </a:lnSpc>
              </a:pPr>
              <a:r>
                <a:rPr lang="en-US" sz="1200" b="1" dirty="0">
                  <a:latin typeface="+mn-lt"/>
                </a:rPr>
                <a:t>(e.g., </a:t>
              </a:r>
              <a:r>
                <a:rPr lang="en-US" sz="1200" b="1" dirty="0" smtClean="0">
                  <a:latin typeface="+mn-lt"/>
                </a:rPr>
                <a:t>Mortality</a:t>
              </a:r>
              <a:r>
                <a:rPr lang="en-US" sz="1200" b="1" dirty="0">
                  <a:latin typeface="+mn-lt"/>
                </a:rPr>
                <a:t>, </a:t>
              </a:r>
            </a:p>
            <a:p>
              <a:pPr algn="ctr">
                <a:lnSpc>
                  <a:spcPct val="90000"/>
                </a:lnSpc>
              </a:pPr>
              <a:r>
                <a:rPr lang="en-US" sz="1200" b="1" dirty="0">
                  <a:latin typeface="+mn-lt"/>
                </a:rPr>
                <a:t>Reproductive</a:t>
              </a:r>
            </a:p>
            <a:p>
              <a:pPr algn="ctr">
                <a:lnSpc>
                  <a:spcPct val="90000"/>
                </a:lnSpc>
              </a:pPr>
              <a:r>
                <a:rPr lang="en-US" sz="1200" b="1" dirty="0">
                  <a:latin typeface="+mn-lt"/>
                </a:rPr>
                <a:t>Impairment)</a:t>
              </a:r>
            </a:p>
          </p:txBody>
        </p:sp>
        <p:sp>
          <p:nvSpPr>
            <p:cNvPr id="179" name="Oval 3"/>
            <p:cNvSpPr>
              <a:spLocks noChangeArrowheads="1"/>
            </p:cNvSpPr>
            <p:nvPr/>
          </p:nvSpPr>
          <p:spPr bwMode="auto">
            <a:xfrm>
              <a:off x="6382955" y="3961402"/>
              <a:ext cx="1162051" cy="881377"/>
            </a:xfrm>
            <a:prstGeom prst="ellipse">
              <a:avLst/>
            </a:prstGeom>
            <a:gradFill>
              <a:gsLst>
                <a:gs pos="0">
                  <a:schemeClr val="accent5"/>
                </a:gs>
                <a:gs pos="100000">
                  <a:schemeClr val="accent5">
                    <a:lumMod val="50000"/>
                  </a:schemeClr>
                </a:gs>
              </a:gsLst>
              <a:lin ang="2700000" scaled="0"/>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400" b="1" dirty="0"/>
                <a:t>Cell Injury, Inability to Regulate</a:t>
              </a:r>
            </a:p>
          </p:txBody>
        </p:sp>
      </p:grpSp>
      <p:grpSp>
        <p:nvGrpSpPr>
          <p:cNvPr id="29" name="Group 28"/>
          <p:cNvGrpSpPr/>
          <p:nvPr/>
        </p:nvGrpSpPr>
        <p:grpSpPr>
          <a:xfrm>
            <a:off x="3524391" y="3115610"/>
            <a:ext cx="1419084" cy="1363598"/>
            <a:chOff x="3524391" y="3014010"/>
            <a:chExt cx="1419084" cy="1363598"/>
          </a:xfrm>
        </p:grpSpPr>
        <p:sp>
          <p:nvSpPr>
            <p:cNvPr id="114" name="Text Box 36"/>
            <p:cNvSpPr txBox="1">
              <a:spLocks noChangeArrowheads="1"/>
            </p:cNvSpPr>
            <p:nvPr/>
          </p:nvSpPr>
          <p:spPr bwMode="auto">
            <a:xfrm>
              <a:off x="3686074" y="3919021"/>
              <a:ext cx="967509" cy="458587"/>
            </a:xfrm>
            <a:prstGeom prst="rect">
              <a:avLst/>
            </a:prstGeom>
            <a:noFill/>
            <a:ln w="9525">
              <a:noFill/>
              <a:miter lim="800000"/>
              <a:headEnd/>
              <a:tailEnd/>
            </a:ln>
          </p:spPr>
          <p:txBody>
            <a:bodyPr wrap="none">
              <a:spAutoFit/>
            </a:bodyPr>
            <a:lstStyle/>
            <a:p>
              <a:pPr algn="ctr">
                <a:lnSpc>
                  <a:spcPct val="85000"/>
                </a:lnSpc>
              </a:pPr>
              <a:r>
                <a:rPr lang="en-US" sz="1400" b="1" dirty="0">
                  <a:latin typeface="+mn-lt"/>
                </a:rPr>
                <a:t>Adaptive</a:t>
              </a:r>
            </a:p>
            <a:p>
              <a:pPr algn="ctr">
                <a:lnSpc>
                  <a:spcPct val="85000"/>
                </a:lnSpc>
              </a:pPr>
              <a:r>
                <a:rPr lang="en-US" sz="1400" b="1" dirty="0">
                  <a:latin typeface="+mn-lt"/>
                </a:rPr>
                <a:t>Responses</a:t>
              </a:r>
              <a:endParaRPr lang="en-US" sz="1400" dirty="0">
                <a:latin typeface="+mn-lt"/>
              </a:endParaRPr>
            </a:p>
          </p:txBody>
        </p:sp>
        <p:sp>
          <p:nvSpPr>
            <p:cNvPr id="177" name="Down Arrow 176"/>
            <p:cNvSpPr/>
            <p:nvPr/>
          </p:nvSpPr>
          <p:spPr bwMode="gray">
            <a:xfrm flipV="1">
              <a:off x="3524391" y="3014010"/>
              <a:ext cx="276225" cy="912202"/>
            </a:xfrm>
            <a:prstGeom prst="downArrow">
              <a:avLst/>
            </a:prstGeom>
            <a:solidFill>
              <a:schemeClr val="bg2"/>
            </a:solidFill>
            <a:ln>
              <a:noFill/>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endParaRPr lang="en-US" sz="2000" b="1" dirty="0" smtClean="0">
                <a:solidFill>
                  <a:schemeClr val="bg1"/>
                </a:solidFill>
              </a:endParaRPr>
            </a:p>
          </p:txBody>
        </p:sp>
        <p:sp>
          <p:nvSpPr>
            <p:cNvPr id="21" name="Rectangle 20"/>
            <p:cNvSpPr/>
            <p:nvPr/>
          </p:nvSpPr>
          <p:spPr bwMode="gray">
            <a:xfrm>
              <a:off x="3652979" y="3783338"/>
              <a:ext cx="1290496" cy="142874"/>
            </a:xfrm>
            <a:prstGeom prst="rect">
              <a:avLst/>
            </a:prstGeom>
            <a:solidFill>
              <a:schemeClr val="bg2"/>
            </a:solidFill>
            <a:ln>
              <a:noFill/>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endParaRPr lang="en-US" sz="2000" b="1" dirty="0" smtClean="0">
                <a:solidFill>
                  <a:schemeClr val="bg1"/>
                </a:solidFill>
              </a:endParaRPr>
            </a:p>
          </p:txBody>
        </p:sp>
      </p:grpSp>
      <p:sp>
        <p:nvSpPr>
          <p:cNvPr id="18" name="Right Arrow 17"/>
          <p:cNvSpPr/>
          <p:nvPr/>
        </p:nvSpPr>
        <p:spPr bwMode="gray">
          <a:xfrm>
            <a:off x="1600200" y="2788101"/>
            <a:ext cx="4876802" cy="365609"/>
          </a:xfrm>
          <a:prstGeom prst="rightArrow">
            <a:avLst/>
          </a:prstGeom>
          <a:solidFill>
            <a:schemeClr val="accent4"/>
          </a:solidFill>
          <a:ln>
            <a:noFill/>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endParaRPr lang="en-US" sz="2000" b="1" dirty="0" smtClean="0">
              <a:solidFill>
                <a:schemeClr val="bg1"/>
              </a:solidFill>
            </a:endParaRPr>
          </a:p>
        </p:txBody>
      </p:sp>
      <p:grpSp>
        <p:nvGrpSpPr>
          <p:cNvPr id="27" name="Group 26"/>
          <p:cNvGrpSpPr/>
          <p:nvPr/>
        </p:nvGrpSpPr>
        <p:grpSpPr>
          <a:xfrm>
            <a:off x="3695000" y="3169364"/>
            <a:ext cx="2271790" cy="1289968"/>
            <a:chOff x="3695000" y="3067764"/>
            <a:chExt cx="2271790" cy="1289968"/>
          </a:xfrm>
        </p:grpSpPr>
        <p:sp>
          <p:nvSpPr>
            <p:cNvPr id="182" name="Down Arrow 181"/>
            <p:cNvSpPr/>
            <p:nvPr/>
          </p:nvSpPr>
          <p:spPr bwMode="gray">
            <a:xfrm rot="7174896" flipV="1">
              <a:off x="4179986" y="2582778"/>
              <a:ext cx="276225" cy="1246197"/>
            </a:xfrm>
            <a:prstGeom prst="downArrow">
              <a:avLst/>
            </a:prstGeom>
            <a:solidFill>
              <a:schemeClr val="accent4"/>
            </a:solidFill>
            <a:ln>
              <a:noFill/>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endParaRPr lang="en-US" sz="2000" b="1" dirty="0" smtClean="0">
                <a:solidFill>
                  <a:schemeClr val="bg1"/>
                </a:solidFill>
              </a:endParaRPr>
            </a:p>
          </p:txBody>
        </p:sp>
        <p:sp>
          <p:nvSpPr>
            <p:cNvPr id="178" name="Oval 3"/>
            <p:cNvSpPr>
              <a:spLocks noChangeArrowheads="1"/>
            </p:cNvSpPr>
            <p:nvPr/>
          </p:nvSpPr>
          <p:spPr bwMode="auto">
            <a:xfrm>
              <a:off x="4714115" y="3407618"/>
              <a:ext cx="1252675" cy="950114"/>
            </a:xfrm>
            <a:prstGeom prst="ellipse">
              <a:avLst/>
            </a:prstGeom>
            <a:gradFill>
              <a:gsLst>
                <a:gs pos="0">
                  <a:schemeClr val="bg2"/>
                </a:gs>
                <a:gs pos="100000">
                  <a:schemeClr val="bg2">
                    <a:lumMod val="75000"/>
                  </a:schemeClr>
                </a:gs>
              </a:gsLst>
              <a:lin ang="2700000" scaled="0"/>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400" b="1" dirty="0" smtClean="0"/>
                <a:t>Early Cellular</a:t>
              </a:r>
            </a:p>
            <a:p>
              <a:pPr algn="ctr">
                <a:lnSpc>
                  <a:spcPct val="90000"/>
                </a:lnSpc>
              </a:pPr>
              <a:r>
                <a:rPr lang="en-US" sz="1400" b="1" dirty="0" smtClean="0"/>
                <a:t>Changes</a:t>
              </a:r>
              <a:endParaRPr lang="en-US" sz="1400" b="1" dirty="0"/>
            </a:p>
          </p:txBody>
        </p:sp>
      </p:grpSp>
      <p:grpSp>
        <p:nvGrpSpPr>
          <p:cNvPr id="28" name="Group 27"/>
          <p:cNvGrpSpPr/>
          <p:nvPr/>
        </p:nvGrpSpPr>
        <p:grpSpPr>
          <a:xfrm>
            <a:off x="3293159" y="4349244"/>
            <a:ext cx="1870075" cy="1541556"/>
            <a:chOff x="3293159" y="4247644"/>
            <a:chExt cx="1870075" cy="1541556"/>
          </a:xfrm>
        </p:grpSpPr>
        <p:sp>
          <p:nvSpPr>
            <p:cNvPr id="192" name="Down Arrow 191"/>
            <p:cNvSpPr/>
            <p:nvPr/>
          </p:nvSpPr>
          <p:spPr bwMode="gray">
            <a:xfrm rot="12461399">
              <a:off x="4563192" y="4247644"/>
              <a:ext cx="276225" cy="1210558"/>
            </a:xfrm>
            <a:prstGeom prst="downArrow">
              <a:avLst/>
            </a:prstGeom>
            <a:solidFill>
              <a:schemeClr val="accent2"/>
            </a:solidFill>
            <a:ln>
              <a:noFill/>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endParaRPr lang="en-US" sz="2000" b="1" dirty="0" smtClean="0">
                <a:solidFill>
                  <a:schemeClr val="bg1"/>
                </a:solidFill>
              </a:endParaRPr>
            </a:p>
          </p:txBody>
        </p:sp>
        <p:sp>
          <p:nvSpPr>
            <p:cNvPr id="184" name="Rectangle 183"/>
            <p:cNvSpPr/>
            <p:nvPr/>
          </p:nvSpPr>
          <p:spPr bwMode="gray">
            <a:xfrm>
              <a:off x="3293159" y="5184022"/>
              <a:ext cx="1870075" cy="605178"/>
            </a:xfrm>
            <a:prstGeom prst="rect">
              <a:avLst/>
            </a:prstGeom>
            <a:gradFill>
              <a:gsLst>
                <a:gs pos="0">
                  <a:schemeClr val="accent2"/>
                </a:gs>
                <a:gs pos="100000">
                  <a:schemeClr val="accent2">
                    <a:lumMod val="75000"/>
                  </a:schemeClr>
                </a:gs>
              </a:gsLst>
              <a:lin ang="2700000" scaled="0"/>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5000"/>
                </a:lnSpc>
              </a:pPr>
              <a:r>
                <a:rPr lang="en-US" sz="1400" b="1" dirty="0"/>
                <a:t>Perturbed Cellular </a:t>
              </a:r>
            </a:p>
            <a:p>
              <a:pPr algn="ctr">
                <a:lnSpc>
                  <a:spcPct val="85000"/>
                </a:lnSpc>
              </a:pPr>
              <a:r>
                <a:rPr lang="en-US" sz="1400" b="1" dirty="0"/>
                <a:t>Response Pathway</a:t>
              </a:r>
            </a:p>
          </p:txBody>
        </p:sp>
      </p:grpSp>
      <p:grpSp>
        <p:nvGrpSpPr>
          <p:cNvPr id="25" name="Group 24"/>
          <p:cNvGrpSpPr/>
          <p:nvPr/>
        </p:nvGrpSpPr>
        <p:grpSpPr>
          <a:xfrm>
            <a:off x="2048160" y="1324617"/>
            <a:ext cx="3209640" cy="1403161"/>
            <a:chOff x="2048160" y="1324617"/>
            <a:chExt cx="3209640" cy="1403161"/>
          </a:xfrm>
        </p:grpSpPr>
        <p:sp>
          <p:nvSpPr>
            <p:cNvPr id="149" name="TextBox 148"/>
            <p:cNvSpPr txBox="1"/>
            <p:nvPr/>
          </p:nvSpPr>
          <p:spPr>
            <a:xfrm>
              <a:off x="3048000" y="1451865"/>
              <a:ext cx="1209959" cy="276999"/>
            </a:xfrm>
            <a:prstGeom prst="rect">
              <a:avLst/>
            </a:prstGeom>
            <a:noFill/>
          </p:spPr>
          <p:txBody>
            <a:bodyPr wrap="square" rtlCol="0">
              <a:spAutoFit/>
            </a:bodyPr>
            <a:lstStyle/>
            <a:p>
              <a:pPr algn="ctr"/>
              <a:r>
                <a:rPr lang="en-US" sz="1200" b="1" dirty="0" smtClean="0">
                  <a:latin typeface="+mn-lt"/>
                </a:rPr>
                <a:t>Exposure</a:t>
              </a:r>
              <a:endParaRPr lang="en-US" sz="1200" b="1" dirty="0">
                <a:latin typeface="+mn-lt"/>
              </a:endParaRPr>
            </a:p>
          </p:txBody>
        </p:sp>
        <p:sp>
          <p:nvSpPr>
            <p:cNvPr id="150" name="TextBox 149"/>
            <p:cNvSpPr txBox="1"/>
            <p:nvPr/>
          </p:nvSpPr>
          <p:spPr>
            <a:xfrm>
              <a:off x="2048160" y="1824669"/>
              <a:ext cx="3209640" cy="276999"/>
            </a:xfrm>
            <a:prstGeom prst="rect">
              <a:avLst/>
            </a:prstGeom>
            <a:noFill/>
          </p:spPr>
          <p:txBody>
            <a:bodyPr wrap="square" rtlCol="0">
              <a:spAutoFit/>
            </a:bodyPr>
            <a:lstStyle/>
            <a:p>
              <a:pPr algn="ctr"/>
              <a:r>
                <a:rPr lang="en-US" sz="1200" b="1" dirty="0">
                  <a:latin typeface="+mn-lt"/>
                </a:rPr>
                <a:t>Uptake-Delivery to Target Tissues</a:t>
              </a:r>
            </a:p>
          </p:txBody>
        </p:sp>
        <p:sp>
          <p:nvSpPr>
            <p:cNvPr id="151" name="TextBox 150"/>
            <p:cNvSpPr txBox="1"/>
            <p:nvPr/>
          </p:nvSpPr>
          <p:spPr>
            <a:xfrm>
              <a:off x="3048000" y="2191516"/>
              <a:ext cx="1209959" cy="276999"/>
            </a:xfrm>
            <a:prstGeom prst="rect">
              <a:avLst/>
            </a:prstGeom>
            <a:noFill/>
          </p:spPr>
          <p:txBody>
            <a:bodyPr wrap="square" rtlCol="0">
              <a:spAutoFit/>
            </a:bodyPr>
            <a:lstStyle/>
            <a:p>
              <a:pPr algn="ctr"/>
              <a:r>
                <a:rPr lang="en-US" sz="1200" b="1" dirty="0" smtClean="0">
                  <a:latin typeface="+mn-lt"/>
                </a:rPr>
                <a:t>Perturbation</a:t>
              </a:r>
              <a:endParaRPr lang="en-US" sz="1200" b="1" dirty="0">
                <a:latin typeface="+mn-lt"/>
              </a:endParaRPr>
            </a:p>
          </p:txBody>
        </p:sp>
        <p:sp>
          <p:nvSpPr>
            <p:cNvPr id="19" name="Down Arrow 18"/>
            <p:cNvSpPr/>
            <p:nvPr/>
          </p:nvSpPr>
          <p:spPr bwMode="gray">
            <a:xfrm>
              <a:off x="3524391" y="1324617"/>
              <a:ext cx="276225" cy="177743"/>
            </a:xfrm>
            <a:prstGeom prst="downArrow">
              <a:avLst/>
            </a:prstGeom>
            <a:solidFill>
              <a:schemeClr val="accent1"/>
            </a:solidFill>
            <a:ln>
              <a:noFill/>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endParaRPr lang="en-US" sz="2000" b="1" dirty="0" smtClean="0">
                <a:solidFill>
                  <a:schemeClr val="bg1"/>
                </a:solidFill>
              </a:endParaRPr>
            </a:p>
          </p:txBody>
        </p:sp>
        <p:sp>
          <p:nvSpPr>
            <p:cNvPr id="175" name="Down Arrow 174"/>
            <p:cNvSpPr/>
            <p:nvPr/>
          </p:nvSpPr>
          <p:spPr bwMode="gray">
            <a:xfrm>
              <a:off x="3524391" y="1697421"/>
              <a:ext cx="276225" cy="177743"/>
            </a:xfrm>
            <a:prstGeom prst="downArrow">
              <a:avLst/>
            </a:prstGeom>
            <a:solidFill>
              <a:schemeClr val="accent1"/>
            </a:solidFill>
            <a:ln>
              <a:noFill/>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endParaRPr lang="en-US" sz="2000" b="1" dirty="0" smtClean="0">
                <a:solidFill>
                  <a:schemeClr val="bg1"/>
                </a:solidFill>
              </a:endParaRPr>
            </a:p>
          </p:txBody>
        </p:sp>
        <p:sp>
          <p:nvSpPr>
            <p:cNvPr id="176" name="Down Arrow 175"/>
            <p:cNvSpPr/>
            <p:nvPr/>
          </p:nvSpPr>
          <p:spPr bwMode="gray">
            <a:xfrm>
              <a:off x="3524391" y="2070224"/>
              <a:ext cx="276225" cy="177743"/>
            </a:xfrm>
            <a:prstGeom prst="downArrow">
              <a:avLst/>
            </a:prstGeom>
            <a:solidFill>
              <a:schemeClr val="accent1"/>
            </a:solidFill>
            <a:ln>
              <a:noFill/>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endParaRPr lang="en-US" sz="2000" b="1" dirty="0" smtClean="0">
                <a:solidFill>
                  <a:schemeClr val="bg1"/>
                </a:solidFill>
              </a:endParaRPr>
            </a:p>
          </p:txBody>
        </p:sp>
        <p:sp>
          <p:nvSpPr>
            <p:cNvPr id="191" name="Down Arrow 190"/>
            <p:cNvSpPr/>
            <p:nvPr/>
          </p:nvSpPr>
          <p:spPr bwMode="gray">
            <a:xfrm>
              <a:off x="3524391" y="2425648"/>
              <a:ext cx="276225" cy="302130"/>
            </a:xfrm>
            <a:prstGeom prst="downArrow">
              <a:avLst/>
            </a:prstGeom>
            <a:solidFill>
              <a:schemeClr val="accent1"/>
            </a:solidFill>
            <a:ln>
              <a:noFill/>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endParaRPr lang="en-US" sz="2000" b="1" dirty="0" smtClean="0">
                <a:solidFill>
                  <a:schemeClr val="bg1"/>
                </a:solidFill>
              </a:endParaRPr>
            </a:p>
          </p:txBody>
        </p:sp>
      </p:grpSp>
      <p:grpSp>
        <p:nvGrpSpPr>
          <p:cNvPr id="26" name="Group 25"/>
          <p:cNvGrpSpPr/>
          <p:nvPr/>
        </p:nvGrpSpPr>
        <p:grpSpPr>
          <a:xfrm>
            <a:off x="1355725" y="2572548"/>
            <a:ext cx="1870075" cy="3318252"/>
            <a:chOff x="1355725" y="2470948"/>
            <a:chExt cx="1870075" cy="3318252"/>
          </a:xfrm>
        </p:grpSpPr>
        <p:sp>
          <p:nvSpPr>
            <p:cNvPr id="190" name="Down Arrow 189"/>
            <p:cNvSpPr/>
            <p:nvPr/>
          </p:nvSpPr>
          <p:spPr bwMode="gray">
            <a:xfrm rot="12461399">
              <a:off x="2691224" y="2470948"/>
              <a:ext cx="276225" cy="3095172"/>
            </a:xfrm>
            <a:prstGeom prst="downArrow">
              <a:avLst/>
            </a:prstGeom>
            <a:solidFill>
              <a:schemeClr val="accent2"/>
            </a:solidFill>
            <a:ln>
              <a:noFill/>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endParaRPr lang="en-US" sz="2000" b="1" dirty="0" smtClean="0">
                <a:solidFill>
                  <a:schemeClr val="bg1"/>
                </a:solidFill>
              </a:endParaRPr>
            </a:p>
          </p:txBody>
        </p:sp>
        <p:sp>
          <p:nvSpPr>
            <p:cNvPr id="183" name="Rectangle 182"/>
            <p:cNvSpPr/>
            <p:nvPr/>
          </p:nvSpPr>
          <p:spPr bwMode="gray">
            <a:xfrm>
              <a:off x="1355725" y="5184022"/>
              <a:ext cx="1870075" cy="605178"/>
            </a:xfrm>
            <a:prstGeom prst="rect">
              <a:avLst/>
            </a:prstGeom>
            <a:gradFill>
              <a:gsLst>
                <a:gs pos="0">
                  <a:schemeClr val="accent2"/>
                </a:gs>
                <a:gs pos="100000">
                  <a:schemeClr val="accent2">
                    <a:lumMod val="75000"/>
                  </a:schemeClr>
                </a:gs>
              </a:gsLst>
              <a:lin ang="2700000" scaled="0"/>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5000"/>
                </a:lnSpc>
              </a:pPr>
              <a:r>
                <a:rPr lang="en-US" sz="1400" b="1" dirty="0"/>
                <a:t>Molecular</a:t>
              </a:r>
            </a:p>
            <a:p>
              <a:pPr algn="ctr">
                <a:lnSpc>
                  <a:spcPct val="85000"/>
                </a:lnSpc>
              </a:pPr>
              <a:r>
                <a:rPr lang="en-US" sz="1400" b="1" dirty="0"/>
                <a:t>Initiating Event</a:t>
              </a:r>
            </a:p>
          </p:txBody>
        </p:sp>
      </p:grpSp>
      <p:sp>
        <p:nvSpPr>
          <p:cNvPr id="173" name="Rectangle 172"/>
          <p:cNvSpPr/>
          <p:nvPr/>
        </p:nvSpPr>
        <p:spPr bwMode="gray">
          <a:xfrm>
            <a:off x="2548080" y="4498100"/>
            <a:ext cx="2152648" cy="605178"/>
          </a:xfrm>
          <a:prstGeom prst="rect">
            <a:avLst/>
          </a:prstGeom>
          <a:gradFill rotWithShape="0">
            <a:gsLst>
              <a:gs pos="0">
                <a:schemeClr val="tx2"/>
              </a:gs>
              <a:gs pos="100000">
                <a:schemeClr val="accent1"/>
              </a:gs>
            </a:gsLst>
            <a:lin ang="2700000" scaled="0"/>
          </a:gra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85000"/>
              </a:lnSpc>
              <a:spcBef>
                <a:spcPts val="0"/>
              </a:spcBef>
            </a:pPr>
            <a:r>
              <a:rPr lang="en-US" sz="1600" b="1" dirty="0" smtClean="0">
                <a:solidFill>
                  <a:schemeClr val="bg1"/>
                </a:solidFill>
              </a:rPr>
              <a:t>Species</a:t>
            </a:r>
            <a:br>
              <a:rPr lang="en-US" sz="1600" b="1" dirty="0" smtClean="0">
                <a:solidFill>
                  <a:schemeClr val="bg1"/>
                </a:solidFill>
              </a:rPr>
            </a:br>
            <a:r>
              <a:rPr lang="en-US" sz="1600" b="1" dirty="0" smtClean="0">
                <a:solidFill>
                  <a:schemeClr val="bg1"/>
                </a:solidFill>
              </a:rPr>
              <a:t>Extrapolation</a:t>
            </a:r>
          </a:p>
        </p:txBody>
      </p:sp>
      <p:grpSp>
        <p:nvGrpSpPr>
          <p:cNvPr id="32" name="Group 31"/>
          <p:cNvGrpSpPr/>
          <p:nvPr/>
        </p:nvGrpSpPr>
        <p:grpSpPr>
          <a:xfrm>
            <a:off x="5159514" y="4665997"/>
            <a:ext cx="2853803" cy="1224803"/>
            <a:chOff x="5159514" y="4564397"/>
            <a:chExt cx="2853803" cy="1224803"/>
          </a:xfrm>
        </p:grpSpPr>
        <p:sp>
          <p:nvSpPr>
            <p:cNvPr id="193" name="Down Arrow 192"/>
            <p:cNvSpPr/>
            <p:nvPr/>
          </p:nvSpPr>
          <p:spPr bwMode="gray">
            <a:xfrm rot="12461399">
              <a:off x="7450959" y="4564397"/>
              <a:ext cx="276225" cy="874563"/>
            </a:xfrm>
            <a:prstGeom prst="downArrow">
              <a:avLst/>
            </a:prstGeom>
            <a:solidFill>
              <a:schemeClr val="accent2"/>
            </a:solidFill>
            <a:ln>
              <a:noFill/>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endParaRPr lang="en-US" sz="2000" b="1" dirty="0" smtClean="0">
                <a:solidFill>
                  <a:schemeClr val="bg1"/>
                </a:solidFill>
              </a:endParaRPr>
            </a:p>
          </p:txBody>
        </p:sp>
        <p:grpSp>
          <p:nvGrpSpPr>
            <p:cNvPr id="31" name="Group 30"/>
            <p:cNvGrpSpPr/>
            <p:nvPr/>
          </p:nvGrpSpPr>
          <p:grpSpPr>
            <a:xfrm>
              <a:off x="5159514" y="5184022"/>
              <a:ext cx="2853803" cy="605178"/>
              <a:chOff x="5159514" y="5184022"/>
              <a:chExt cx="2853803" cy="605178"/>
            </a:xfrm>
          </p:grpSpPr>
          <p:sp>
            <p:nvSpPr>
              <p:cNvPr id="185" name="Rectangle 184"/>
              <p:cNvSpPr/>
              <p:nvPr/>
            </p:nvSpPr>
            <p:spPr bwMode="gray">
              <a:xfrm>
                <a:off x="6143242" y="5184022"/>
                <a:ext cx="1870075" cy="605178"/>
              </a:xfrm>
              <a:prstGeom prst="rect">
                <a:avLst/>
              </a:prstGeom>
              <a:gradFill>
                <a:gsLst>
                  <a:gs pos="0">
                    <a:schemeClr val="accent2"/>
                  </a:gs>
                  <a:gs pos="100000">
                    <a:schemeClr val="accent2">
                      <a:lumMod val="75000"/>
                    </a:schemeClr>
                  </a:gs>
                </a:gsLst>
                <a:lin ang="2700000" scaled="0"/>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5000"/>
                  </a:lnSpc>
                </a:pPr>
                <a:r>
                  <a:rPr lang="en-US" sz="1400" b="1" dirty="0"/>
                  <a:t>Adverse Outcome</a:t>
                </a:r>
              </a:p>
              <a:p>
                <a:pPr algn="ctr">
                  <a:lnSpc>
                    <a:spcPct val="85000"/>
                  </a:lnSpc>
                </a:pPr>
                <a:r>
                  <a:rPr lang="en-US" sz="1400" b="1" dirty="0"/>
                  <a:t>Relevant to</a:t>
                </a:r>
              </a:p>
              <a:p>
                <a:pPr algn="ctr">
                  <a:lnSpc>
                    <a:spcPct val="85000"/>
                  </a:lnSpc>
                </a:pPr>
                <a:r>
                  <a:rPr lang="en-US" sz="1400" b="1" dirty="0"/>
                  <a:t>Risk Assessment</a:t>
                </a:r>
              </a:p>
            </p:txBody>
          </p:sp>
          <p:grpSp>
            <p:nvGrpSpPr>
              <p:cNvPr id="24" name="Group 23"/>
              <p:cNvGrpSpPr/>
              <p:nvPr/>
            </p:nvGrpSpPr>
            <p:grpSpPr>
              <a:xfrm>
                <a:off x="5159514" y="5214183"/>
                <a:ext cx="960126" cy="549954"/>
                <a:chOff x="5123475" y="5042889"/>
                <a:chExt cx="960126" cy="960125"/>
              </a:xfrm>
            </p:grpSpPr>
            <p:sp>
              <p:nvSpPr>
                <p:cNvPr id="198" name="AutoShape 17"/>
                <p:cNvSpPr>
                  <a:spLocks noChangeArrowheads="1"/>
                </p:cNvSpPr>
                <p:nvPr/>
              </p:nvSpPr>
              <p:spPr bwMode="gray">
                <a:xfrm>
                  <a:off x="5661146" y="5042889"/>
                  <a:ext cx="422455" cy="960125"/>
                </a:xfrm>
                <a:prstGeom prst="rightArrow">
                  <a:avLst>
                    <a:gd name="adj1" fmla="val 66247"/>
                    <a:gd name="adj2" fmla="val 55533"/>
                  </a:avLst>
                </a:prstGeom>
                <a:gradFill rotWithShape="0">
                  <a:gsLst>
                    <a:gs pos="0">
                      <a:schemeClr val="accent2">
                        <a:lumMod val="20000"/>
                        <a:lumOff val="80000"/>
                      </a:schemeClr>
                    </a:gs>
                    <a:gs pos="100000">
                      <a:schemeClr val="accent2"/>
                    </a:gs>
                  </a:gsLst>
                  <a:lin ang="0" scaled="1"/>
                </a:gradFill>
                <a:ln w="9525" algn="ctr">
                  <a:noFill/>
                  <a:miter lim="800000"/>
                  <a:headEnd/>
                  <a:tailEnd/>
                </a:ln>
                <a:effectLst/>
              </p:spPr>
              <p:txBody>
                <a:bodyPr wrap="none" anchor="ctr"/>
                <a:lstStyle/>
                <a:p>
                  <a:endParaRPr lang="en-US" dirty="0"/>
                </a:p>
              </p:txBody>
            </p:sp>
            <p:sp>
              <p:nvSpPr>
                <p:cNvPr id="199" name="AutoShape 17"/>
                <p:cNvSpPr>
                  <a:spLocks noChangeArrowheads="1"/>
                </p:cNvSpPr>
                <p:nvPr/>
              </p:nvSpPr>
              <p:spPr bwMode="gray">
                <a:xfrm>
                  <a:off x="5392311" y="5042889"/>
                  <a:ext cx="422455" cy="960125"/>
                </a:xfrm>
                <a:prstGeom prst="rightArrow">
                  <a:avLst>
                    <a:gd name="adj1" fmla="val 66247"/>
                    <a:gd name="adj2" fmla="val 55533"/>
                  </a:avLst>
                </a:prstGeom>
                <a:gradFill rotWithShape="0">
                  <a:gsLst>
                    <a:gs pos="0">
                      <a:schemeClr val="accent2">
                        <a:lumMod val="20000"/>
                        <a:lumOff val="80000"/>
                      </a:schemeClr>
                    </a:gs>
                    <a:gs pos="100000">
                      <a:schemeClr val="accent2"/>
                    </a:gs>
                  </a:gsLst>
                  <a:lin ang="0" scaled="1"/>
                </a:gradFill>
                <a:ln w="9525" algn="ctr">
                  <a:noFill/>
                  <a:miter lim="800000"/>
                  <a:headEnd/>
                  <a:tailEnd/>
                </a:ln>
                <a:effectLst/>
              </p:spPr>
              <p:txBody>
                <a:bodyPr wrap="none" anchor="ctr"/>
                <a:lstStyle/>
                <a:p>
                  <a:endParaRPr lang="en-US" dirty="0"/>
                </a:p>
              </p:txBody>
            </p:sp>
            <p:sp>
              <p:nvSpPr>
                <p:cNvPr id="200" name="AutoShape 17"/>
                <p:cNvSpPr>
                  <a:spLocks noChangeArrowheads="1"/>
                </p:cNvSpPr>
                <p:nvPr/>
              </p:nvSpPr>
              <p:spPr bwMode="gray">
                <a:xfrm>
                  <a:off x="5123475" y="5042889"/>
                  <a:ext cx="422455" cy="960125"/>
                </a:xfrm>
                <a:prstGeom prst="rightArrow">
                  <a:avLst>
                    <a:gd name="adj1" fmla="val 66247"/>
                    <a:gd name="adj2" fmla="val 55533"/>
                  </a:avLst>
                </a:prstGeom>
                <a:gradFill rotWithShape="0">
                  <a:gsLst>
                    <a:gs pos="0">
                      <a:schemeClr val="accent2">
                        <a:lumMod val="20000"/>
                        <a:lumOff val="80000"/>
                      </a:schemeClr>
                    </a:gs>
                    <a:gs pos="100000">
                      <a:schemeClr val="accent2"/>
                    </a:gs>
                  </a:gsLst>
                  <a:lin ang="0" scaled="1"/>
                </a:gradFill>
                <a:ln w="9525" algn="ctr">
                  <a:noFill/>
                  <a:miter lim="800000"/>
                  <a:headEnd/>
                  <a:tailEnd/>
                </a:ln>
                <a:effectLst/>
              </p:spPr>
              <p:txBody>
                <a:bodyPr wrap="none" anchor="ctr"/>
                <a:lstStyle/>
                <a:p>
                  <a:endParaRPr lang="en-US" dirty="0"/>
                </a:p>
              </p:txBody>
            </p:sp>
          </p:grpSp>
        </p:grpSp>
      </p:grpSp>
      <p:sp>
        <p:nvSpPr>
          <p:cNvPr id="48" name="Rectangle 47"/>
          <p:cNvSpPr/>
          <p:nvPr/>
        </p:nvSpPr>
        <p:spPr bwMode="gray">
          <a:xfrm>
            <a:off x="5066918" y="1690602"/>
            <a:ext cx="2152648" cy="605178"/>
          </a:xfrm>
          <a:prstGeom prst="rect">
            <a:avLst/>
          </a:prstGeom>
          <a:gradFill rotWithShape="0">
            <a:gsLst>
              <a:gs pos="0">
                <a:schemeClr val="tx2"/>
              </a:gs>
              <a:gs pos="100000">
                <a:schemeClr val="accent1"/>
              </a:gs>
            </a:gsLst>
            <a:lin ang="2700000" scaled="0"/>
          </a:gra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85000"/>
              </a:lnSpc>
              <a:spcBef>
                <a:spcPts val="0"/>
              </a:spcBef>
            </a:pPr>
            <a:r>
              <a:rPr lang="en-US" sz="1600" b="1" dirty="0" smtClean="0">
                <a:solidFill>
                  <a:schemeClr val="bg1"/>
                </a:solidFill>
              </a:rPr>
              <a:t>Species</a:t>
            </a:r>
            <a:br>
              <a:rPr lang="en-US" sz="1600" b="1" dirty="0" smtClean="0">
                <a:solidFill>
                  <a:schemeClr val="bg1"/>
                </a:solidFill>
              </a:rPr>
            </a:br>
            <a:r>
              <a:rPr lang="en-US" sz="1600" b="1" dirty="0" smtClean="0">
                <a:solidFill>
                  <a:schemeClr val="bg1"/>
                </a:solidFill>
              </a:rPr>
              <a:t>Extrapolation</a:t>
            </a:r>
          </a:p>
        </p:txBody>
      </p:sp>
    </p:spTree>
    <p:extLst>
      <p:ext uri="{BB962C8B-B14F-4D97-AF65-F5344CB8AC3E}">
        <p14:creationId xmlns:p14="http://schemas.microsoft.com/office/powerpoint/2010/main" xmlns="" val="28337568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AutoShape 17"/>
          <p:cNvSpPr>
            <a:spLocks noChangeArrowheads="1"/>
          </p:cNvSpPr>
          <p:nvPr/>
        </p:nvSpPr>
        <p:spPr bwMode="gray">
          <a:xfrm>
            <a:off x="3035800" y="4223443"/>
            <a:ext cx="422455" cy="960125"/>
          </a:xfrm>
          <a:prstGeom prst="rightArrow">
            <a:avLst>
              <a:gd name="adj1" fmla="val 66247"/>
              <a:gd name="adj2" fmla="val 55533"/>
            </a:avLst>
          </a:prstGeom>
          <a:gradFill rotWithShape="0">
            <a:gsLst>
              <a:gs pos="0">
                <a:schemeClr val="accent2">
                  <a:alpha val="10000"/>
                </a:schemeClr>
              </a:gs>
              <a:gs pos="100000">
                <a:schemeClr val="accent2"/>
              </a:gs>
            </a:gsLst>
            <a:lin ang="0" scaled="1"/>
          </a:gradFill>
          <a:ln w="9525" algn="ctr">
            <a:noFill/>
            <a:miter lim="800000"/>
            <a:headEnd/>
            <a:tailEnd/>
          </a:ln>
          <a:effectLst/>
        </p:spPr>
        <p:txBody>
          <a:bodyPr wrap="none" anchor="ctr"/>
          <a:lstStyle/>
          <a:p>
            <a:endParaRPr lang="en-US" dirty="0"/>
          </a:p>
        </p:txBody>
      </p:sp>
      <p:sp>
        <p:nvSpPr>
          <p:cNvPr id="88" name="Rectangle 87"/>
          <p:cNvSpPr/>
          <p:nvPr/>
        </p:nvSpPr>
        <p:spPr bwMode="gray">
          <a:xfrm>
            <a:off x="193830" y="1892212"/>
            <a:ext cx="5299890" cy="1766631"/>
          </a:xfrm>
          <a:prstGeom prst="rect">
            <a:avLst/>
          </a:prstGeom>
          <a:noFill/>
          <a:ln w="28575">
            <a:solidFill>
              <a:schemeClr val="tx2"/>
            </a:solidFill>
            <a:miter lim="800000"/>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endParaRPr lang="en-US" sz="2000" b="1" dirty="0" smtClean="0">
              <a:solidFill>
                <a:schemeClr val="bg1"/>
              </a:solidFill>
            </a:endParaRPr>
          </a:p>
        </p:txBody>
      </p:sp>
      <p:sp>
        <p:nvSpPr>
          <p:cNvPr id="90" name="Rectangle 89"/>
          <p:cNvSpPr/>
          <p:nvPr/>
        </p:nvSpPr>
        <p:spPr bwMode="gray">
          <a:xfrm>
            <a:off x="117020" y="1523032"/>
            <a:ext cx="7580654" cy="2457920"/>
          </a:xfrm>
          <a:prstGeom prst="rect">
            <a:avLst/>
          </a:prstGeom>
          <a:noFill/>
          <a:ln w="28575">
            <a:solidFill>
              <a:schemeClr val="bg2"/>
            </a:solidFill>
            <a:miter lim="800000"/>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endParaRPr lang="en-US" sz="2000" b="1" dirty="0" smtClean="0">
              <a:solidFill>
                <a:schemeClr val="bg1"/>
              </a:solidFill>
            </a:endParaRPr>
          </a:p>
        </p:txBody>
      </p:sp>
      <p:sp>
        <p:nvSpPr>
          <p:cNvPr id="92" name="Rectangle 91"/>
          <p:cNvSpPr/>
          <p:nvPr/>
        </p:nvSpPr>
        <p:spPr bwMode="gray">
          <a:xfrm>
            <a:off x="5539559" y="1892212"/>
            <a:ext cx="2104841" cy="1766631"/>
          </a:xfrm>
          <a:prstGeom prst="rect">
            <a:avLst/>
          </a:prstGeom>
          <a:noFill/>
          <a:ln w="28575">
            <a:solidFill>
              <a:schemeClr val="accent2"/>
            </a:solidFill>
            <a:miter lim="800000"/>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endParaRPr lang="en-US" sz="2000" b="1" dirty="0" smtClean="0">
              <a:solidFill>
                <a:schemeClr val="bg1"/>
              </a:solidFill>
            </a:endParaRPr>
          </a:p>
        </p:txBody>
      </p:sp>
      <p:sp>
        <p:nvSpPr>
          <p:cNvPr id="25" name="Title 24"/>
          <p:cNvSpPr>
            <a:spLocks noGrp="1"/>
          </p:cNvSpPr>
          <p:nvPr>
            <p:ph type="title"/>
          </p:nvPr>
        </p:nvSpPr>
        <p:spPr>
          <a:xfrm>
            <a:off x="235283" y="-94441"/>
            <a:ext cx="8448929" cy="877824"/>
          </a:xfrm>
        </p:spPr>
        <p:txBody>
          <a:bodyPr/>
          <a:lstStyle/>
          <a:p>
            <a:pPr algn="ctr"/>
            <a:r>
              <a:rPr lang="en-US" dirty="0"/>
              <a:t>Adverse Outcome </a:t>
            </a:r>
            <a:r>
              <a:rPr lang="en-US" dirty="0" smtClean="0"/>
              <a:t>Pathway</a:t>
            </a:r>
            <a:endParaRPr lang="en-US" dirty="0"/>
          </a:p>
        </p:txBody>
      </p:sp>
      <p:sp>
        <p:nvSpPr>
          <p:cNvPr id="50" name="Text Placeholder 4"/>
          <p:cNvSpPr txBox="1">
            <a:spLocks/>
          </p:cNvSpPr>
          <p:nvPr/>
        </p:nvSpPr>
        <p:spPr bwMode="gray">
          <a:xfrm>
            <a:off x="269097" y="2449383"/>
            <a:ext cx="810991" cy="498670"/>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45715" rIns="0" bIns="45715"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200" dirty="0">
                <a:solidFill>
                  <a:schemeClr val="bg1"/>
                </a:solidFill>
              </a:rPr>
              <a:t>Chemicals</a:t>
            </a:r>
          </a:p>
        </p:txBody>
      </p:sp>
      <p:sp>
        <p:nvSpPr>
          <p:cNvPr id="53" name="Text Placeholder 4"/>
          <p:cNvSpPr txBox="1">
            <a:spLocks/>
          </p:cNvSpPr>
          <p:nvPr/>
        </p:nvSpPr>
        <p:spPr bwMode="gray">
          <a:xfrm>
            <a:off x="1344767" y="2449383"/>
            <a:ext cx="810991" cy="498670"/>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45715" rIns="0" bIns="45715"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200" dirty="0">
                <a:solidFill>
                  <a:schemeClr val="bg1"/>
                </a:solidFill>
              </a:rPr>
              <a:t>Pharmaco- kinetics</a:t>
            </a:r>
          </a:p>
        </p:txBody>
      </p:sp>
      <p:sp>
        <p:nvSpPr>
          <p:cNvPr id="54" name="Text Placeholder 4"/>
          <p:cNvSpPr txBox="1">
            <a:spLocks/>
          </p:cNvSpPr>
          <p:nvPr/>
        </p:nvSpPr>
        <p:spPr bwMode="gray">
          <a:xfrm>
            <a:off x="2420437" y="2449383"/>
            <a:ext cx="810991" cy="498670"/>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45715" rIns="0" bIns="45715"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200" dirty="0">
                <a:solidFill>
                  <a:schemeClr val="bg1"/>
                </a:solidFill>
              </a:rPr>
              <a:t>Molecular Target</a:t>
            </a:r>
          </a:p>
        </p:txBody>
      </p:sp>
      <p:sp>
        <p:nvSpPr>
          <p:cNvPr id="55" name="Text Placeholder 4"/>
          <p:cNvSpPr txBox="1">
            <a:spLocks/>
          </p:cNvSpPr>
          <p:nvPr/>
        </p:nvSpPr>
        <p:spPr bwMode="gray">
          <a:xfrm>
            <a:off x="3496107" y="2449383"/>
            <a:ext cx="810991" cy="498670"/>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45715" rIns="0" bIns="45715"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200" dirty="0">
                <a:solidFill>
                  <a:schemeClr val="bg1"/>
                </a:solidFill>
              </a:rPr>
              <a:t>Cellular Response</a:t>
            </a:r>
          </a:p>
        </p:txBody>
      </p:sp>
      <p:sp>
        <p:nvSpPr>
          <p:cNvPr id="56" name="Text Placeholder 4"/>
          <p:cNvSpPr txBox="1">
            <a:spLocks/>
          </p:cNvSpPr>
          <p:nvPr/>
        </p:nvSpPr>
        <p:spPr bwMode="gray">
          <a:xfrm>
            <a:off x="4571777" y="2449383"/>
            <a:ext cx="810991" cy="498670"/>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45715" rIns="0" bIns="45715"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200" dirty="0">
                <a:solidFill>
                  <a:schemeClr val="bg1"/>
                </a:solidFill>
              </a:rPr>
              <a:t>Tissue Organ</a:t>
            </a:r>
          </a:p>
        </p:txBody>
      </p:sp>
      <p:sp>
        <p:nvSpPr>
          <p:cNvPr id="57" name="Text Placeholder 4"/>
          <p:cNvSpPr txBox="1">
            <a:spLocks/>
          </p:cNvSpPr>
          <p:nvPr/>
        </p:nvSpPr>
        <p:spPr bwMode="gray">
          <a:xfrm>
            <a:off x="5647447" y="2449383"/>
            <a:ext cx="810991" cy="498670"/>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45715" rIns="0" bIns="45715"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200" dirty="0">
                <a:solidFill>
                  <a:schemeClr val="bg1"/>
                </a:solidFill>
              </a:rPr>
              <a:t>Individual</a:t>
            </a:r>
          </a:p>
        </p:txBody>
      </p:sp>
      <p:sp>
        <p:nvSpPr>
          <p:cNvPr id="58" name="Text Placeholder 4"/>
          <p:cNvSpPr txBox="1">
            <a:spLocks/>
          </p:cNvSpPr>
          <p:nvPr/>
        </p:nvSpPr>
        <p:spPr bwMode="gray">
          <a:xfrm>
            <a:off x="6723117" y="2449383"/>
            <a:ext cx="810991" cy="498670"/>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45715" rIns="0" bIns="45715"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200" dirty="0">
                <a:solidFill>
                  <a:schemeClr val="bg1"/>
                </a:solidFill>
              </a:rPr>
              <a:t>Population</a:t>
            </a:r>
          </a:p>
        </p:txBody>
      </p:sp>
      <p:sp>
        <p:nvSpPr>
          <p:cNvPr id="59" name="Text Placeholder 4"/>
          <p:cNvSpPr txBox="1">
            <a:spLocks/>
          </p:cNvSpPr>
          <p:nvPr/>
        </p:nvSpPr>
        <p:spPr bwMode="gray">
          <a:xfrm>
            <a:off x="7798785" y="2353073"/>
            <a:ext cx="1075340" cy="691290"/>
          </a:xfrm>
          <a:prstGeom prst="rect">
            <a:avLst/>
          </a:prstGeom>
          <a:gradFill>
            <a:gsLst>
              <a:gs pos="0">
                <a:schemeClr val="accent4"/>
              </a:gs>
              <a:gs pos="100000">
                <a:schemeClr val="accent4">
                  <a:lumMod val="75000"/>
                </a:schemeClr>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45715" rIns="0" bIns="45715"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200" dirty="0">
                <a:solidFill>
                  <a:schemeClr val="bg1"/>
                </a:solidFill>
              </a:rPr>
              <a:t>Communities </a:t>
            </a:r>
            <a:r>
              <a:rPr lang="en-US" sz="1200" dirty="0" smtClean="0">
                <a:solidFill>
                  <a:schemeClr val="bg1"/>
                </a:solidFill>
              </a:rPr>
              <a:t>within Landscapes</a:t>
            </a:r>
            <a:endParaRPr lang="en-US" sz="1200" dirty="0">
              <a:solidFill>
                <a:schemeClr val="bg1"/>
              </a:solidFill>
            </a:endParaRPr>
          </a:p>
        </p:txBody>
      </p:sp>
      <p:cxnSp>
        <p:nvCxnSpPr>
          <p:cNvPr id="35" name="Straight Arrow Connector 34"/>
          <p:cNvCxnSpPr>
            <a:stCxn id="50" idx="3"/>
            <a:endCxn id="53" idx="1"/>
          </p:cNvCxnSpPr>
          <p:nvPr/>
        </p:nvCxnSpPr>
        <p:spPr>
          <a:xfrm>
            <a:off x="1080088" y="2698718"/>
            <a:ext cx="264679" cy="0"/>
          </a:xfrm>
          <a:prstGeom prst="straightConnector1">
            <a:avLst/>
          </a:prstGeom>
          <a:noFill/>
          <a:ln w="22225">
            <a:solidFill>
              <a:schemeClr val="accent1"/>
            </a:solidFill>
            <a:round/>
            <a:headEnd type="triangle" w="lg" len="med"/>
            <a:tailEnd type="triangle" w="lg" len="med"/>
          </a:ln>
          <a:effectLst/>
        </p:spPr>
      </p:cxnSp>
      <p:cxnSp>
        <p:nvCxnSpPr>
          <p:cNvPr id="68" name="Straight Arrow Connector 67"/>
          <p:cNvCxnSpPr>
            <a:stCxn id="53" idx="3"/>
            <a:endCxn id="54" idx="1"/>
          </p:cNvCxnSpPr>
          <p:nvPr/>
        </p:nvCxnSpPr>
        <p:spPr>
          <a:xfrm>
            <a:off x="2155758" y="2698718"/>
            <a:ext cx="264679" cy="0"/>
          </a:xfrm>
          <a:prstGeom prst="straightConnector1">
            <a:avLst/>
          </a:prstGeom>
          <a:noFill/>
          <a:ln w="22225">
            <a:solidFill>
              <a:schemeClr val="accent1"/>
            </a:solidFill>
            <a:round/>
            <a:headEnd type="triangle" w="lg" len="med"/>
            <a:tailEnd type="triangle" w="lg" len="med"/>
          </a:ln>
          <a:effectLst/>
        </p:spPr>
      </p:cxnSp>
      <p:cxnSp>
        <p:nvCxnSpPr>
          <p:cNvPr id="70" name="Straight Arrow Connector 69"/>
          <p:cNvCxnSpPr>
            <a:stCxn id="54" idx="3"/>
            <a:endCxn id="55" idx="1"/>
          </p:cNvCxnSpPr>
          <p:nvPr/>
        </p:nvCxnSpPr>
        <p:spPr>
          <a:xfrm>
            <a:off x="3231428" y="2698718"/>
            <a:ext cx="264679" cy="0"/>
          </a:xfrm>
          <a:prstGeom prst="straightConnector1">
            <a:avLst/>
          </a:prstGeom>
          <a:noFill/>
          <a:ln w="22225">
            <a:solidFill>
              <a:schemeClr val="accent1"/>
            </a:solidFill>
            <a:round/>
            <a:headEnd type="triangle" w="lg" len="med"/>
            <a:tailEnd type="triangle" w="lg" len="med"/>
          </a:ln>
          <a:effectLst/>
        </p:spPr>
      </p:cxnSp>
      <p:cxnSp>
        <p:nvCxnSpPr>
          <p:cNvPr id="73" name="Straight Arrow Connector 72"/>
          <p:cNvCxnSpPr>
            <a:stCxn id="55" idx="3"/>
            <a:endCxn id="56" idx="1"/>
          </p:cNvCxnSpPr>
          <p:nvPr/>
        </p:nvCxnSpPr>
        <p:spPr>
          <a:xfrm>
            <a:off x="4307098" y="2698718"/>
            <a:ext cx="264679" cy="0"/>
          </a:xfrm>
          <a:prstGeom prst="straightConnector1">
            <a:avLst/>
          </a:prstGeom>
          <a:noFill/>
          <a:ln w="22225">
            <a:solidFill>
              <a:schemeClr val="accent1"/>
            </a:solidFill>
            <a:round/>
            <a:headEnd type="triangle" w="lg" len="med"/>
            <a:tailEnd type="triangle" w="lg" len="med"/>
          </a:ln>
          <a:effectLst/>
        </p:spPr>
      </p:cxnSp>
      <p:cxnSp>
        <p:nvCxnSpPr>
          <p:cNvPr id="76" name="Straight Arrow Connector 75"/>
          <p:cNvCxnSpPr>
            <a:stCxn id="56" idx="3"/>
            <a:endCxn id="57" idx="1"/>
          </p:cNvCxnSpPr>
          <p:nvPr/>
        </p:nvCxnSpPr>
        <p:spPr>
          <a:xfrm>
            <a:off x="5382768" y="2698718"/>
            <a:ext cx="264679" cy="0"/>
          </a:xfrm>
          <a:prstGeom prst="straightConnector1">
            <a:avLst/>
          </a:prstGeom>
          <a:noFill/>
          <a:ln w="22225">
            <a:solidFill>
              <a:schemeClr val="accent1"/>
            </a:solidFill>
            <a:round/>
            <a:headEnd type="triangle" w="lg" len="med"/>
            <a:tailEnd type="triangle" w="lg" len="med"/>
          </a:ln>
          <a:effectLst/>
        </p:spPr>
      </p:cxnSp>
      <p:cxnSp>
        <p:nvCxnSpPr>
          <p:cNvPr id="79" name="Straight Arrow Connector 78"/>
          <p:cNvCxnSpPr>
            <a:stCxn id="57" idx="3"/>
            <a:endCxn id="58" idx="1"/>
          </p:cNvCxnSpPr>
          <p:nvPr/>
        </p:nvCxnSpPr>
        <p:spPr>
          <a:xfrm>
            <a:off x="6458438" y="2698718"/>
            <a:ext cx="264679" cy="0"/>
          </a:xfrm>
          <a:prstGeom prst="straightConnector1">
            <a:avLst/>
          </a:prstGeom>
          <a:noFill/>
          <a:ln w="22225">
            <a:solidFill>
              <a:schemeClr val="accent1"/>
            </a:solidFill>
            <a:round/>
            <a:headEnd type="triangle" w="lg" len="med"/>
            <a:tailEnd type="triangle" w="lg" len="med"/>
          </a:ln>
          <a:effectLst/>
        </p:spPr>
      </p:cxnSp>
      <p:cxnSp>
        <p:nvCxnSpPr>
          <p:cNvPr id="82" name="Straight Arrow Connector 81"/>
          <p:cNvCxnSpPr>
            <a:stCxn id="58" idx="3"/>
            <a:endCxn id="59" idx="1"/>
          </p:cNvCxnSpPr>
          <p:nvPr/>
        </p:nvCxnSpPr>
        <p:spPr>
          <a:xfrm>
            <a:off x="7534108" y="2698718"/>
            <a:ext cx="264677" cy="0"/>
          </a:xfrm>
          <a:prstGeom prst="straightConnector1">
            <a:avLst/>
          </a:prstGeom>
          <a:noFill/>
          <a:ln w="22225">
            <a:solidFill>
              <a:schemeClr val="accent1"/>
            </a:solidFill>
            <a:round/>
            <a:headEnd type="triangle" w="lg" len="med"/>
            <a:tailEnd type="triangle" w="lg" len="med"/>
          </a:ln>
          <a:effectLst/>
        </p:spPr>
      </p:cxnSp>
      <p:sp>
        <p:nvSpPr>
          <p:cNvPr id="85" name="AutoShape 24"/>
          <p:cNvSpPr>
            <a:spLocks/>
          </p:cNvSpPr>
          <p:nvPr/>
        </p:nvSpPr>
        <p:spPr bwMode="auto">
          <a:xfrm rot="-5400000">
            <a:off x="3208624" y="2141845"/>
            <a:ext cx="307238" cy="2035464"/>
          </a:xfrm>
          <a:prstGeom prst="leftBrace">
            <a:avLst>
              <a:gd name="adj1" fmla="val 49442"/>
              <a:gd name="adj2" fmla="val 50000"/>
            </a:avLst>
          </a:prstGeom>
          <a:gradFill>
            <a:gsLst>
              <a:gs pos="0">
                <a:schemeClr val="tx2"/>
              </a:gs>
              <a:gs pos="100000">
                <a:schemeClr val="bg1"/>
              </a:gs>
            </a:gsLst>
            <a:lin ang="0" scaled="0"/>
          </a:gradFill>
          <a:ln w="19050" cap="rnd">
            <a:solidFill>
              <a:schemeClr val="accent1"/>
            </a:solidFill>
            <a:round/>
            <a:headEnd/>
            <a:tailEnd/>
          </a:ln>
        </p:spPr>
        <p:txBody>
          <a:bodyPr vert="eaVert" anchor="ctr"/>
          <a:lstStyle/>
          <a:p>
            <a:endParaRPr lang="en-US" dirty="0"/>
          </a:p>
        </p:txBody>
      </p:sp>
      <p:sp>
        <p:nvSpPr>
          <p:cNvPr id="86" name="Text Box 25"/>
          <p:cNvSpPr txBox="1">
            <a:spLocks noChangeArrowheads="1"/>
          </p:cNvSpPr>
          <p:nvPr/>
        </p:nvSpPr>
        <p:spPr bwMode="auto">
          <a:xfrm>
            <a:off x="2244163" y="3300193"/>
            <a:ext cx="2233292" cy="338554"/>
          </a:xfrm>
          <a:prstGeom prst="rect">
            <a:avLst/>
          </a:prstGeom>
          <a:noFill/>
          <a:ln w="9525">
            <a:noFill/>
            <a:miter lim="800000"/>
            <a:headEnd/>
            <a:tailEnd/>
          </a:ln>
        </p:spPr>
        <p:txBody>
          <a:bodyPr>
            <a:spAutoFit/>
          </a:bodyPr>
          <a:lstStyle/>
          <a:p>
            <a:pPr algn="ctr"/>
            <a:r>
              <a:rPr lang="en-US" altLang="ko-KR" sz="1600" b="1" i="1" dirty="0">
                <a:solidFill>
                  <a:schemeClr val="accent1"/>
                </a:solidFill>
                <a:latin typeface="+mn-lt"/>
                <a:ea typeface="굴림" charset="-127"/>
              </a:rPr>
              <a:t>Toxicity Pathways</a:t>
            </a:r>
            <a:endParaRPr lang="en-US" sz="1600" dirty="0">
              <a:solidFill>
                <a:schemeClr val="accent1"/>
              </a:solidFill>
              <a:latin typeface="+mn-lt"/>
            </a:endParaRPr>
          </a:p>
        </p:txBody>
      </p:sp>
      <p:sp>
        <p:nvSpPr>
          <p:cNvPr id="87" name="Text Box 23"/>
          <p:cNvSpPr txBox="1">
            <a:spLocks noChangeArrowheads="1"/>
          </p:cNvSpPr>
          <p:nvPr/>
        </p:nvSpPr>
        <p:spPr bwMode="auto">
          <a:xfrm>
            <a:off x="269875" y="2084238"/>
            <a:ext cx="3879670" cy="338554"/>
          </a:xfrm>
          <a:prstGeom prst="rect">
            <a:avLst/>
          </a:prstGeom>
          <a:noFill/>
          <a:ln w="9525">
            <a:noFill/>
            <a:miter lim="800000"/>
            <a:headEnd/>
            <a:tailEnd/>
          </a:ln>
        </p:spPr>
        <p:txBody>
          <a:bodyPr lIns="0" rIns="0">
            <a:spAutoFit/>
          </a:bodyPr>
          <a:lstStyle/>
          <a:p>
            <a:r>
              <a:rPr lang="en-US" altLang="ko-KR" sz="1600" b="1" i="1" dirty="0">
                <a:solidFill>
                  <a:schemeClr val="accent1"/>
                </a:solidFill>
                <a:latin typeface="+mn-lt"/>
                <a:ea typeface="굴림" charset="-127"/>
              </a:rPr>
              <a:t>Structure Activity Relationships</a:t>
            </a:r>
            <a:endParaRPr lang="en-US" sz="1600" dirty="0">
              <a:solidFill>
                <a:schemeClr val="accent1"/>
              </a:solidFill>
              <a:latin typeface="+mn-lt"/>
            </a:endParaRPr>
          </a:p>
        </p:txBody>
      </p:sp>
      <p:sp>
        <p:nvSpPr>
          <p:cNvPr id="89" name="Text Box 23"/>
          <p:cNvSpPr txBox="1">
            <a:spLocks noChangeArrowheads="1"/>
          </p:cNvSpPr>
          <p:nvPr/>
        </p:nvSpPr>
        <p:spPr bwMode="gray">
          <a:xfrm>
            <a:off x="501070" y="1714713"/>
            <a:ext cx="1497795" cy="369332"/>
          </a:xfrm>
          <a:prstGeom prst="rect">
            <a:avLst/>
          </a:prstGeom>
          <a:solidFill>
            <a:schemeClr val="bg1"/>
          </a:solidFill>
          <a:ln w="9525">
            <a:noFill/>
            <a:miter lim="800000"/>
            <a:headEnd/>
            <a:tailEnd/>
          </a:ln>
        </p:spPr>
        <p:txBody>
          <a:bodyPr wrap="square" lIns="0" rIns="0">
            <a:spAutoFit/>
          </a:bodyPr>
          <a:lstStyle/>
          <a:p>
            <a:pPr algn="ctr"/>
            <a:r>
              <a:rPr lang="en-US" altLang="ko-KR" b="1" i="1" dirty="0">
                <a:solidFill>
                  <a:schemeClr val="tx2"/>
                </a:solidFill>
                <a:latin typeface="+mn-lt"/>
                <a:ea typeface="굴림" charset="-127"/>
              </a:rPr>
              <a:t>In vitro studies</a:t>
            </a:r>
          </a:p>
        </p:txBody>
      </p:sp>
      <p:sp>
        <p:nvSpPr>
          <p:cNvPr id="91" name="Text Box 23"/>
          <p:cNvSpPr txBox="1">
            <a:spLocks noChangeArrowheads="1"/>
          </p:cNvSpPr>
          <p:nvPr/>
        </p:nvSpPr>
        <p:spPr bwMode="gray">
          <a:xfrm>
            <a:off x="961930" y="1331006"/>
            <a:ext cx="1497795" cy="369332"/>
          </a:xfrm>
          <a:prstGeom prst="rect">
            <a:avLst/>
          </a:prstGeom>
          <a:solidFill>
            <a:schemeClr val="bg1"/>
          </a:solidFill>
          <a:ln w="9525">
            <a:noFill/>
            <a:miter lim="800000"/>
            <a:headEnd/>
            <a:tailEnd/>
          </a:ln>
        </p:spPr>
        <p:txBody>
          <a:bodyPr wrap="square" lIns="0" rIns="0">
            <a:spAutoFit/>
          </a:bodyPr>
          <a:lstStyle/>
          <a:p>
            <a:pPr algn="ctr"/>
            <a:r>
              <a:rPr lang="en-US" altLang="ko-KR" b="1" i="1" dirty="0">
                <a:solidFill>
                  <a:schemeClr val="bg2"/>
                </a:solidFill>
                <a:latin typeface="+mn-lt"/>
                <a:ea typeface="굴림" charset="-127"/>
              </a:rPr>
              <a:t>In </a:t>
            </a:r>
            <a:r>
              <a:rPr lang="en-US" altLang="ko-KR" b="1" i="1" dirty="0" smtClean="0">
                <a:solidFill>
                  <a:schemeClr val="bg2"/>
                </a:solidFill>
                <a:latin typeface="+mn-lt"/>
                <a:ea typeface="굴림" charset="-127"/>
              </a:rPr>
              <a:t>vivo </a:t>
            </a:r>
            <a:r>
              <a:rPr lang="en-US" altLang="ko-KR" b="1" i="1" dirty="0">
                <a:solidFill>
                  <a:schemeClr val="bg2"/>
                </a:solidFill>
                <a:latin typeface="+mn-lt"/>
                <a:ea typeface="굴림" charset="-127"/>
              </a:rPr>
              <a:t>studies</a:t>
            </a:r>
          </a:p>
        </p:txBody>
      </p:sp>
      <p:sp>
        <p:nvSpPr>
          <p:cNvPr id="93" name="Text Box 23"/>
          <p:cNvSpPr txBox="1">
            <a:spLocks noChangeArrowheads="1"/>
          </p:cNvSpPr>
          <p:nvPr/>
        </p:nvSpPr>
        <p:spPr bwMode="gray">
          <a:xfrm>
            <a:off x="6054309" y="3474252"/>
            <a:ext cx="1198236" cy="369332"/>
          </a:xfrm>
          <a:prstGeom prst="rect">
            <a:avLst/>
          </a:prstGeom>
          <a:solidFill>
            <a:schemeClr val="bg1"/>
          </a:solidFill>
          <a:ln w="9525">
            <a:noFill/>
            <a:miter lim="800000"/>
            <a:headEnd/>
            <a:tailEnd/>
          </a:ln>
        </p:spPr>
        <p:txBody>
          <a:bodyPr wrap="square" lIns="0" rIns="0">
            <a:spAutoFit/>
          </a:bodyPr>
          <a:lstStyle/>
          <a:p>
            <a:pPr algn="ctr"/>
            <a:r>
              <a:rPr lang="en-US" altLang="ko-KR" b="1" i="1" dirty="0" smtClean="0">
                <a:solidFill>
                  <a:schemeClr val="accent2"/>
                </a:solidFill>
                <a:latin typeface="+mn-lt"/>
                <a:ea typeface="굴림" charset="-127"/>
              </a:rPr>
              <a:t>Monitoring</a:t>
            </a:r>
            <a:endParaRPr lang="en-US" altLang="ko-KR" b="1" i="1" dirty="0">
              <a:solidFill>
                <a:schemeClr val="accent2"/>
              </a:solidFill>
              <a:latin typeface="+mn-lt"/>
              <a:ea typeface="굴림" charset="-127"/>
            </a:endParaRPr>
          </a:p>
        </p:txBody>
      </p:sp>
      <p:sp>
        <p:nvSpPr>
          <p:cNvPr id="94" name="Text Placeholder 4"/>
          <p:cNvSpPr txBox="1">
            <a:spLocks/>
          </p:cNvSpPr>
          <p:nvPr/>
        </p:nvSpPr>
        <p:spPr bwMode="gray">
          <a:xfrm>
            <a:off x="3458255" y="4211380"/>
            <a:ext cx="2227490" cy="984250"/>
          </a:xfrm>
          <a:prstGeom prst="rect">
            <a:avLst/>
          </a:prstGeom>
          <a:gradFill>
            <a:gsLst>
              <a:gs pos="0">
                <a:schemeClr val="accent2"/>
              </a:gs>
              <a:gs pos="100000">
                <a:schemeClr val="accent2">
                  <a:lumMod val="75000"/>
                </a:schemeClr>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45715" rIns="0" bIns="27432"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lnSpc>
                <a:spcPct val="85000"/>
              </a:lnSpc>
              <a:spcBef>
                <a:spcPts val="0"/>
              </a:spcBef>
              <a:buClr>
                <a:schemeClr val="accent2"/>
              </a:buClr>
              <a:buSzPct val="90000"/>
            </a:pPr>
            <a:r>
              <a:rPr lang="en-US" sz="1600" dirty="0">
                <a:solidFill>
                  <a:schemeClr val="bg1"/>
                </a:solidFill>
              </a:rPr>
              <a:t>Key </a:t>
            </a:r>
            <a:r>
              <a:rPr lang="en-US" sz="1600" dirty="0" smtClean="0">
                <a:solidFill>
                  <a:schemeClr val="bg1"/>
                </a:solidFill>
              </a:rPr>
              <a:t>Events or Predictive</a:t>
            </a:r>
            <a:endParaRPr lang="en-US" sz="1600" dirty="0">
              <a:solidFill>
                <a:schemeClr val="bg1"/>
              </a:solidFill>
            </a:endParaRPr>
          </a:p>
          <a:p>
            <a:pPr eaLnBrk="1" hangingPunct="1">
              <a:lnSpc>
                <a:spcPct val="85000"/>
              </a:lnSpc>
              <a:spcBef>
                <a:spcPts val="0"/>
              </a:spcBef>
              <a:buClr>
                <a:schemeClr val="accent2"/>
              </a:buClr>
              <a:buSzPct val="90000"/>
            </a:pPr>
            <a:r>
              <a:rPr lang="en-US" sz="1600" dirty="0">
                <a:solidFill>
                  <a:schemeClr val="bg1"/>
                </a:solidFill>
              </a:rPr>
              <a:t> </a:t>
            </a:r>
            <a:r>
              <a:rPr lang="en-US" sz="1600" dirty="0" smtClean="0">
                <a:solidFill>
                  <a:schemeClr val="bg1"/>
                </a:solidFill>
              </a:rPr>
              <a:t>Relationships Spanning</a:t>
            </a:r>
            <a:endParaRPr lang="en-US" sz="1600" dirty="0">
              <a:solidFill>
                <a:schemeClr val="bg1"/>
              </a:solidFill>
            </a:endParaRPr>
          </a:p>
          <a:p>
            <a:pPr eaLnBrk="1" hangingPunct="1">
              <a:lnSpc>
                <a:spcPct val="85000"/>
              </a:lnSpc>
              <a:spcBef>
                <a:spcPts val="0"/>
              </a:spcBef>
              <a:buClr>
                <a:schemeClr val="accent2"/>
              </a:buClr>
              <a:buSzPct val="90000"/>
            </a:pPr>
            <a:r>
              <a:rPr lang="en-US" sz="1600" dirty="0" smtClean="0">
                <a:solidFill>
                  <a:schemeClr val="bg1"/>
                </a:solidFill>
              </a:rPr>
              <a:t>Levels of Biological </a:t>
            </a:r>
            <a:endParaRPr lang="en-US" sz="1600" dirty="0">
              <a:solidFill>
                <a:schemeClr val="bg1"/>
              </a:solidFill>
            </a:endParaRPr>
          </a:p>
          <a:p>
            <a:pPr eaLnBrk="1" hangingPunct="1">
              <a:lnSpc>
                <a:spcPct val="85000"/>
              </a:lnSpc>
              <a:spcBef>
                <a:spcPts val="0"/>
              </a:spcBef>
              <a:buClr>
                <a:schemeClr val="accent2"/>
              </a:buClr>
              <a:buSzPct val="90000"/>
            </a:pPr>
            <a:r>
              <a:rPr lang="en-US" sz="1600" dirty="0" smtClean="0">
                <a:solidFill>
                  <a:schemeClr val="bg1"/>
                </a:solidFill>
              </a:rPr>
              <a:t>Organization </a:t>
            </a:r>
            <a:endParaRPr lang="en-US" sz="1600" dirty="0">
              <a:solidFill>
                <a:schemeClr val="bg1"/>
              </a:solidFill>
            </a:endParaRPr>
          </a:p>
        </p:txBody>
      </p:sp>
      <p:sp>
        <p:nvSpPr>
          <p:cNvPr id="95" name="Text Placeholder 4"/>
          <p:cNvSpPr txBox="1">
            <a:spLocks/>
          </p:cNvSpPr>
          <p:nvPr/>
        </p:nvSpPr>
        <p:spPr bwMode="gray">
          <a:xfrm>
            <a:off x="253658" y="4211380"/>
            <a:ext cx="2227490" cy="984250"/>
          </a:xfrm>
          <a:prstGeom prst="rect">
            <a:avLst/>
          </a:prstGeom>
          <a:gradFill>
            <a:gsLst>
              <a:gs pos="0">
                <a:schemeClr val="accent2"/>
              </a:gs>
              <a:gs pos="100000">
                <a:schemeClr val="accent2">
                  <a:lumMod val="75000"/>
                </a:schemeClr>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45715" rIns="0" bIns="27432"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lnSpc>
                <a:spcPct val="85000"/>
              </a:lnSpc>
              <a:spcBef>
                <a:spcPts val="0"/>
              </a:spcBef>
              <a:buClr>
                <a:schemeClr val="accent2"/>
              </a:buClr>
              <a:buSzPct val="90000"/>
            </a:pPr>
            <a:r>
              <a:rPr lang="en-US" sz="1600" dirty="0">
                <a:solidFill>
                  <a:schemeClr val="bg1"/>
                </a:solidFill>
              </a:rPr>
              <a:t>Molecular</a:t>
            </a:r>
          </a:p>
          <a:p>
            <a:pPr eaLnBrk="1" hangingPunct="1">
              <a:lnSpc>
                <a:spcPct val="85000"/>
              </a:lnSpc>
              <a:spcBef>
                <a:spcPts val="0"/>
              </a:spcBef>
              <a:buClr>
                <a:schemeClr val="accent2"/>
              </a:buClr>
              <a:buSzPct val="90000"/>
            </a:pPr>
            <a:r>
              <a:rPr lang="en-US" sz="1600" dirty="0" smtClean="0">
                <a:solidFill>
                  <a:schemeClr val="bg1"/>
                </a:solidFill>
              </a:rPr>
              <a:t>Initiating Event</a:t>
            </a:r>
            <a:endParaRPr lang="en-US" sz="1600" dirty="0">
              <a:solidFill>
                <a:schemeClr val="bg1"/>
              </a:solidFill>
            </a:endParaRPr>
          </a:p>
        </p:txBody>
      </p:sp>
      <p:sp>
        <p:nvSpPr>
          <p:cNvPr id="96" name="Text Placeholder 4"/>
          <p:cNvSpPr txBox="1">
            <a:spLocks/>
          </p:cNvSpPr>
          <p:nvPr/>
        </p:nvSpPr>
        <p:spPr bwMode="gray">
          <a:xfrm>
            <a:off x="6646635" y="4211380"/>
            <a:ext cx="2227490" cy="984250"/>
          </a:xfrm>
          <a:prstGeom prst="rect">
            <a:avLst/>
          </a:prstGeom>
          <a:gradFill>
            <a:gsLst>
              <a:gs pos="0">
                <a:schemeClr val="accent2"/>
              </a:gs>
              <a:gs pos="100000">
                <a:schemeClr val="accent2">
                  <a:lumMod val="75000"/>
                </a:schemeClr>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45715" rIns="0" bIns="27432"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lnSpc>
                <a:spcPct val="85000"/>
              </a:lnSpc>
              <a:spcBef>
                <a:spcPts val="0"/>
              </a:spcBef>
              <a:buClr>
                <a:schemeClr val="accent2"/>
              </a:buClr>
              <a:buSzPct val="90000"/>
            </a:pPr>
            <a:r>
              <a:rPr lang="en-US" sz="1600" dirty="0">
                <a:solidFill>
                  <a:schemeClr val="bg1"/>
                </a:solidFill>
              </a:rPr>
              <a:t>Adverse </a:t>
            </a:r>
            <a:r>
              <a:rPr lang="en-US" sz="1600" dirty="0" smtClean="0">
                <a:solidFill>
                  <a:schemeClr val="bg1"/>
                </a:solidFill>
              </a:rPr>
              <a:t>Outcome</a:t>
            </a:r>
            <a:endParaRPr lang="en-US" sz="1600" dirty="0">
              <a:solidFill>
                <a:schemeClr val="bg1"/>
              </a:solidFill>
            </a:endParaRPr>
          </a:p>
          <a:p>
            <a:pPr eaLnBrk="1" hangingPunct="1">
              <a:lnSpc>
                <a:spcPct val="85000"/>
              </a:lnSpc>
              <a:spcBef>
                <a:spcPts val="0"/>
              </a:spcBef>
              <a:buClr>
                <a:schemeClr val="accent2"/>
              </a:buClr>
              <a:buSzPct val="90000"/>
            </a:pPr>
            <a:r>
              <a:rPr lang="en-US" sz="1600" dirty="0" smtClean="0">
                <a:solidFill>
                  <a:schemeClr val="bg1"/>
                </a:solidFill>
              </a:rPr>
              <a:t>Relevant to </a:t>
            </a:r>
            <a:endParaRPr lang="en-US" sz="1600" dirty="0">
              <a:solidFill>
                <a:schemeClr val="bg1"/>
              </a:solidFill>
            </a:endParaRPr>
          </a:p>
          <a:p>
            <a:pPr eaLnBrk="1" hangingPunct="1">
              <a:lnSpc>
                <a:spcPct val="85000"/>
              </a:lnSpc>
              <a:spcBef>
                <a:spcPts val="0"/>
              </a:spcBef>
              <a:buClr>
                <a:schemeClr val="accent2"/>
              </a:buClr>
              <a:buSzPct val="90000"/>
            </a:pPr>
            <a:r>
              <a:rPr lang="en-US" sz="1600" dirty="0" smtClean="0">
                <a:solidFill>
                  <a:schemeClr val="bg1"/>
                </a:solidFill>
              </a:rPr>
              <a:t>Risk Assessment</a:t>
            </a:r>
            <a:endParaRPr lang="en-US" sz="1600" dirty="0">
              <a:solidFill>
                <a:schemeClr val="bg1"/>
              </a:solidFill>
            </a:endParaRPr>
          </a:p>
        </p:txBody>
      </p:sp>
      <p:sp>
        <p:nvSpPr>
          <p:cNvPr id="100" name="AutoShape 17"/>
          <p:cNvSpPr>
            <a:spLocks noChangeArrowheads="1"/>
          </p:cNvSpPr>
          <p:nvPr/>
        </p:nvSpPr>
        <p:spPr bwMode="gray">
          <a:xfrm>
            <a:off x="2766965" y="4223443"/>
            <a:ext cx="422455" cy="960125"/>
          </a:xfrm>
          <a:prstGeom prst="rightArrow">
            <a:avLst>
              <a:gd name="adj1" fmla="val 66247"/>
              <a:gd name="adj2" fmla="val 55533"/>
            </a:avLst>
          </a:prstGeom>
          <a:gradFill rotWithShape="0">
            <a:gsLst>
              <a:gs pos="0">
                <a:schemeClr val="accent2">
                  <a:alpha val="10000"/>
                </a:schemeClr>
              </a:gs>
              <a:gs pos="100000">
                <a:schemeClr val="accent2"/>
              </a:gs>
            </a:gsLst>
            <a:lin ang="0" scaled="1"/>
          </a:gradFill>
          <a:ln w="9525" algn="ctr">
            <a:noFill/>
            <a:miter lim="800000"/>
            <a:headEnd/>
            <a:tailEnd/>
          </a:ln>
          <a:effectLst/>
        </p:spPr>
        <p:txBody>
          <a:bodyPr wrap="none" anchor="ctr"/>
          <a:lstStyle/>
          <a:p>
            <a:endParaRPr lang="en-US" dirty="0"/>
          </a:p>
        </p:txBody>
      </p:sp>
      <p:sp>
        <p:nvSpPr>
          <p:cNvPr id="97" name="AutoShape 17"/>
          <p:cNvSpPr>
            <a:spLocks noChangeArrowheads="1"/>
          </p:cNvSpPr>
          <p:nvPr/>
        </p:nvSpPr>
        <p:spPr bwMode="gray">
          <a:xfrm>
            <a:off x="2498129" y="4223443"/>
            <a:ext cx="422455" cy="960125"/>
          </a:xfrm>
          <a:prstGeom prst="rightArrow">
            <a:avLst>
              <a:gd name="adj1" fmla="val 66247"/>
              <a:gd name="adj2" fmla="val 55533"/>
            </a:avLst>
          </a:prstGeom>
          <a:gradFill rotWithShape="0">
            <a:gsLst>
              <a:gs pos="0">
                <a:schemeClr val="accent2">
                  <a:alpha val="10000"/>
                </a:schemeClr>
              </a:gs>
              <a:gs pos="100000">
                <a:schemeClr val="accent2"/>
              </a:gs>
            </a:gsLst>
            <a:lin ang="0" scaled="1"/>
          </a:gradFill>
          <a:ln w="9525" algn="ctr">
            <a:noFill/>
            <a:miter lim="800000"/>
            <a:headEnd/>
            <a:tailEnd/>
          </a:ln>
          <a:effectLst/>
        </p:spPr>
        <p:txBody>
          <a:bodyPr wrap="none" anchor="ctr"/>
          <a:lstStyle/>
          <a:p>
            <a:endParaRPr lang="en-US" dirty="0"/>
          </a:p>
        </p:txBody>
      </p:sp>
      <p:sp>
        <p:nvSpPr>
          <p:cNvPr id="102" name="AutoShape 17"/>
          <p:cNvSpPr>
            <a:spLocks noChangeArrowheads="1"/>
          </p:cNvSpPr>
          <p:nvPr/>
        </p:nvSpPr>
        <p:spPr bwMode="gray">
          <a:xfrm>
            <a:off x="6223415" y="4223443"/>
            <a:ext cx="422455" cy="960125"/>
          </a:xfrm>
          <a:prstGeom prst="rightArrow">
            <a:avLst>
              <a:gd name="adj1" fmla="val 66247"/>
              <a:gd name="adj2" fmla="val 55533"/>
            </a:avLst>
          </a:prstGeom>
          <a:gradFill rotWithShape="0">
            <a:gsLst>
              <a:gs pos="0">
                <a:schemeClr val="accent2">
                  <a:alpha val="10000"/>
                </a:schemeClr>
              </a:gs>
              <a:gs pos="100000">
                <a:schemeClr val="accent2"/>
              </a:gs>
            </a:gsLst>
            <a:lin ang="0" scaled="1"/>
          </a:gradFill>
          <a:ln w="9525" algn="ctr">
            <a:noFill/>
            <a:miter lim="800000"/>
            <a:headEnd/>
            <a:tailEnd/>
          </a:ln>
          <a:effectLst/>
        </p:spPr>
        <p:txBody>
          <a:bodyPr wrap="none" anchor="ctr"/>
          <a:lstStyle/>
          <a:p>
            <a:endParaRPr lang="en-US" dirty="0"/>
          </a:p>
        </p:txBody>
      </p:sp>
      <p:sp>
        <p:nvSpPr>
          <p:cNvPr id="103" name="AutoShape 17"/>
          <p:cNvSpPr>
            <a:spLocks noChangeArrowheads="1"/>
          </p:cNvSpPr>
          <p:nvPr/>
        </p:nvSpPr>
        <p:spPr bwMode="gray">
          <a:xfrm>
            <a:off x="5954580" y="4223443"/>
            <a:ext cx="422455" cy="960125"/>
          </a:xfrm>
          <a:prstGeom prst="rightArrow">
            <a:avLst>
              <a:gd name="adj1" fmla="val 66247"/>
              <a:gd name="adj2" fmla="val 55533"/>
            </a:avLst>
          </a:prstGeom>
          <a:gradFill rotWithShape="0">
            <a:gsLst>
              <a:gs pos="0">
                <a:schemeClr val="accent2">
                  <a:alpha val="10000"/>
                </a:schemeClr>
              </a:gs>
              <a:gs pos="100000">
                <a:schemeClr val="accent2"/>
              </a:gs>
            </a:gsLst>
            <a:lin ang="0" scaled="1"/>
          </a:gradFill>
          <a:ln w="9525" algn="ctr">
            <a:noFill/>
            <a:miter lim="800000"/>
            <a:headEnd/>
            <a:tailEnd/>
          </a:ln>
          <a:effectLst/>
        </p:spPr>
        <p:txBody>
          <a:bodyPr wrap="none" anchor="ctr"/>
          <a:lstStyle/>
          <a:p>
            <a:endParaRPr lang="en-US" dirty="0"/>
          </a:p>
        </p:txBody>
      </p:sp>
      <p:sp>
        <p:nvSpPr>
          <p:cNvPr id="104" name="AutoShape 17"/>
          <p:cNvSpPr>
            <a:spLocks noChangeArrowheads="1"/>
          </p:cNvSpPr>
          <p:nvPr/>
        </p:nvSpPr>
        <p:spPr bwMode="gray">
          <a:xfrm>
            <a:off x="5685744" y="4223443"/>
            <a:ext cx="422455" cy="960125"/>
          </a:xfrm>
          <a:prstGeom prst="rightArrow">
            <a:avLst>
              <a:gd name="adj1" fmla="val 66247"/>
              <a:gd name="adj2" fmla="val 55533"/>
            </a:avLst>
          </a:prstGeom>
          <a:gradFill rotWithShape="0">
            <a:gsLst>
              <a:gs pos="0">
                <a:schemeClr val="accent2">
                  <a:alpha val="10000"/>
                </a:schemeClr>
              </a:gs>
              <a:gs pos="100000">
                <a:schemeClr val="accent2"/>
              </a:gs>
            </a:gsLst>
            <a:lin ang="0" scaled="1"/>
          </a:gradFill>
          <a:ln w="9525" algn="ctr">
            <a:noFill/>
            <a:miter lim="800000"/>
            <a:headEnd/>
            <a:tailEnd/>
          </a:ln>
          <a:effectLst/>
        </p:spPr>
        <p:txBody>
          <a:bodyPr wrap="none" anchor="ctr"/>
          <a:lstStyle/>
          <a:p>
            <a:endParaRPr lang="en-US" dirty="0"/>
          </a:p>
        </p:txBody>
      </p:sp>
      <p:sp>
        <p:nvSpPr>
          <p:cNvPr id="105" name="Text Placeholder 4"/>
          <p:cNvSpPr txBox="1">
            <a:spLocks/>
          </p:cNvSpPr>
          <p:nvPr/>
        </p:nvSpPr>
        <p:spPr bwMode="gray">
          <a:xfrm>
            <a:off x="251532" y="5517151"/>
            <a:ext cx="3879670" cy="561794"/>
          </a:xfrm>
          <a:prstGeom prst="rect">
            <a:avLst/>
          </a:prstGeom>
          <a:gradFill>
            <a:gsLst>
              <a:gs pos="0">
                <a:schemeClr val="bg2"/>
              </a:gs>
              <a:gs pos="100000">
                <a:schemeClr val="bg2">
                  <a:lumMod val="75000"/>
                </a:schemeClr>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Greater Toxicological Understanding</a:t>
            </a:r>
          </a:p>
        </p:txBody>
      </p:sp>
      <p:sp>
        <p:nvSpPr>
          <p:cNvPr id="106" name="Text Placeholder 4"/>
          <p:cNvSpPr txBox="1">
            <a:spLocks/>
          </p:cNvSpPr>
          <p:nvPr/>
        </p:nvSpPr>
        <p:spPr bwMode="gray">
          <a:xfrm>
            <a:off x="4994455" y="5517151"/>
            <a:ext cx="3879670" cy="561794"/>
          </a:xfrm>
          <a:prstGeom prst="rect">
            <a:avLst/>
          </a:prstGeom>
          <a:gradFill>
            <a:gsLst>
              <a:gs pos="0">
                <a:schemeClr val="bg2"/>
              </a:gs>
              <a:gs pos="100000">
                <a:schemeClr val="bg2">
                  <a:lumMod val="75000"/>
                </a:schemeClr>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Greater Risk Relevance</a:t>
            </a:r>
          </a:p>
        </p:txBody>
      </p:sp>
      <p:cxnSp>
        <p:nvCxnSpPr>
          <p:cNvPr id="107" name="Straight Arrow Connector 106"/>
          <p:cNvCxnSpPr>
            <a:stCxn id="105" idx="3"/>
            <a:endCxn id="106" idx="1"/>
          </p:cNvCxnSpPr>
          <p:nvPr/>
        </p:nvCxnSpPr>
        <p:spPr>
          <a:xfrm>
            <a:off x="4131202" y="5798048"/>
            <a:ext cx="863253" cy="0"/>
          </a:xfrm>
          <a:prstGeom prst="straightConnector1">
            <a:avLst/>
          </a:prstGeom>
          <a:noFill/>
          <a:ln w="28575">
            <a:solidFill>
              <a:schemeClr val="bg2">
                <a:lumMod val="75000"/>
              </a:schemeClr>
            </a:solidFill>
            <a:round/>
            <a:headEnd type="triangle" w="med" len="med"/>
            <a:tailEnd type="triangle" w="med" len="med"/>
          </a:ln>
          <a:effectLst/>
        </p:spPr>
      </p:cxnSp>
    </p:spTree>
    <p:extLst>
      <p:ext uri="{BB962C8B-B14F-4D97-AF65-F5344CB8AC3E}">
        <p14:creationId xmlns:p14="http://schemas.microsoft.com/office/powerpoint/2010/main" xmlns="" val="17402198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Content Placeholder 12"/>
          <p:cNvSpPr txBox="1">
            <a:spLocks/>
          </p:cNvSpPr>
          <p:nvPr/>
        </p:nvSpPr>
        <p:spPr bwMode="gray">
          <a:xfrm>
            <a:off x="265195" y="1815990"/>
            <a:ext cx="8608930" cy="1843440"/>
          </a:xfrm>
          <a:prstGeom prst="rect">
            <a:avLst/>
          </a:prstGeom>
          <a:gradFill>
            <a:gsLst>
              <a:gs pos="0">
                <a:schemeClr val="accent1">
                  <a:lumMod val="20000"/>
                  <a:lumOff val="80000"/>
                </a:schemeClr>
              </a:gs>
              <a:gs pos="100000">
                <a:srgbClr val="ABE7FF">
                  <a:gamma/>
                  <a:tint val="0"/>
                  <a:invGamma/>
                </a:srgbClr>
              </a:gs>
            </a:gsLst>
            <a:lin ang="5400000" scaled="1"/>
          </a:gradFill>
          <a:ln w="9525">
            <a:noFill/>
            <a:miter lim="800000"/>
            <a:headEnd/>
            <a:tailEnd/>
          </a:ln>
        </p:spPr>
        <p:txBody>
          <a:bodyPr vert="horz" wrap="square" lIns="91440" tIns="182880" rIns="91440" bIns="45720" numCol="1" anchor="t" anchorCtr="0" compatLnSpc="1">
            <a:prstTxWarp prst="textNoShape">
              <a:avLst/>
            </a:prstTxWarp>
            <a:noAutofit/>
          </a:bodyPr>
          <a:lstStyle>
            <a:lvl1pPr marL="228600" indent="-228600" algn="l" defTabSz="457200" rtl="0" eaLnBrk="0" fontAlgn="base" hangingPunct="0">
              <a:lnSpc>
                <a:spcPct val="90000"/>
              </a:lnSpc>
              <a:spcBef>
                <a:spcPts val="2000"/>
              </a:spcBef>
              <a:spcAft>
                <a:spcPct val="0"/>
              </a:spcAft>
              <a:buClr>
                <a:schemeClr val="accent4"/>
              </a:buClr>
              <a:buSzPct val="100000"/>
              <a:buFont typeface="Wingdings 2" pitchFamily="18" charset="2"/>
              <a:buChar char=""/>
              <a:defRPr sz="1800" kern="1200">
                <a:solidFill>
                  <a:schemeClr val="tx1"/>
                </a:solidFill>
                <a:latin typeface="+mn-lt"/>
                <a:ea typeface="MS PGothic" pitchFamily="34" charset="-128"/>
                <a:cs typeface="ＭＳ Ｐゴシック" charset="-128"/>
              </a:defRPr>
            </a:lvl1pPr>
            <a:lvl2pPr marL="517525" indent="-219075" algn="l" defTabSz="457200" rtl="0" eaLnBrk="0" fontAlgn="base" hangingPunct="0">
              <a:lnSpc>
                <a:spcPct val="90000"/>
              </a:lnSpc>
              <a:spcBef>
                <a:spcPts val="1000"/>
              </a:spcBef>
              <a:spcAft>
                <a:spcPct val="0"/>
              </a:spcAft>
              <a:buClr>
                <a:schemeClr val="accent4"/>
              </a:buClr>
              <a:buFont typeface="Arial" charset="0"/>
              <a:buChar char="–"/>
              <a:defRPr sz="1600" kern="1200">
                <a:solidFill>
                  <a:schemeClr val="tx1"/>
                </a:solidFill>
                <a:latin typeface="+mn-lt"/>
                <a:ea typeface="MS PGothic" pitchFamily="34" charset="-128"/>
                <a:cs typeface="Arial"/>
              </a:defRPr>
            </a:lvl2pPr>
            <a:lvl3pPr marL="739775" indent="-163513" algn="l" defTabSz="457200" rtl="0" eaLnBrk="0" fontAlgn="base" hangingPunct="0">
              <a:lnSpc>
                <a:spcPct val="90000"/>
              </a:lnSpc>
              <a:spcBef>
                <a:spcPts val="500"/>
              </a:spcBef>
              <a:spcAft>
                <a:spcPct val="0"/>
              </a:spcAft>
              <a:buClr>
                <a:schemeClr val="accent4"/>
              </a:buClr>
              <a:buFont typeface="Arial" charset="0"/>
              <a:buChar char="•"/>
              <a:defRPr sz="1400" kern="1200">
                <a:solidFill>
                  <a:schemeClr val="tx1"/>
                </a:solidFill>
                <a:latin typeface="+mn-lt"/>
                <a:ea typeface="MS PGothic" pitchFamily="34" charset="-128"/>
                <a:cs typeface="Arial"/>
              </a:defRPr>
            </a:lvl3pPr>
            <a:lvl4pPr marL="974725" indent="-173038" algn="l" defTabSz="457200" rtl="0" eaLnBrk="0" fontAlgn="base" hangingPunct="0">
              <a:lnSpc>
                <a:spcPct val="90000"/>
              </a:lnSpc>
              <a:spcBef>
                <a:spcPts val="300"/>
              </a:spcBef>
              <a:spcAft>
                <a:spcPct val="0"/>
              </a:spcAft>
              <a:buClr>
                <a:schemeClr val="accent4"/>
              </a:buClr>
              <a:buFont typeface="Arial" charset="0"/>
              <a:buChar char="–"/>
              <a:defRPr sz="1200" kern="1200">
                <a:solidFill>
                  <a:schemeClr val="tx1"/>
                </a:solidFill>
                <a:latin typeface="+mn-lt"/>
                <a:ea typeface="MS PGothic" pitchFamily="34" charset="-128"/>
                <a:cs typeface="Arial"/>
              </a:defRPr>
            </a:lvl4pPr>
            <a:lvl5pPr marL="1141413" indent="-104775" algn="l" defTabSz="457200" rtl="0" eaLnBrk="0" fontAlgn="base" hangingPunct="0">
              <a:lnSpc>
                <a:spcPct val="90000"/>
              </a:lnSpc>
              <a:spcBef>
                <a:spcPts val="150"/>
              </a:spcBef>
              <a:spcAft>
                <a:spcPct val="0"/>
              </a:spcAft>
              <a:buClr>
                <a:schemeClr val="accent4"/>
              </a:buClr>
              <a:buFont typeface="Wingdings" pitchFamily="2" charset="2"/>
              <a:buChar char=""/>
              <a:defRPr sz="1100" kern="1200">
                <a:solidFill>
                  <a:schemeClr val="tx1"/>
                </a:solidFill>
                <a:latin typeface="+mn-lt"/>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endParaRPr lang="en-US" dirty="0"/>
          </a:p>
        </p:txBody>
      </p:sp>
      <p:sp>
        <p:nvSpPr>
          <p:cNvPr id="5" name="Title 4"/>
          <p:cNvSpPr>
            <a:spLocks noGrp="1"/>
          </p:cNvSpPr>
          <p:nvPr>
            <p:ph type="title"/>
          </p:nvPr>
        </p:nvSpPr>
        <p:spPr>
          <a:xfrm>
            <a:off x="277371" y="-91403"/>
            <a:ext cx="8448929" cy="877824"/>
          </a:xfrm>
        </p:spPr>
        <p:txBody>
          <a:bodyPr/>
          <a:lstStyle/>
          <a:p>
            <a:pPr algn="ctr"/>
            <a:r>
              <a:rPr lang="en-US" dirty="0" smtClean="0"/>
              <a:t>Spatial, Temporal and Biological Scales</a:t>
            </a:r>
            <a:endParaRPr lang="en-US" dirty="0"/>
          </a:p>
        </p:txBody>
      </p:sp>
      <p:sp>
        <p:nvSpPr>
          <p:cNvPr id="29" name="Text Placeholder 4"/>
          <p:cNvSpPr txBox="1">
            <a:spLocks/>
          </p:cNvSpPr>
          <p:nvPr/>
        </p:nvSpPr>
        <p:spPr bwMode="gray">
          <a:xfrm>
            <a:off x="269875" y="1355726"/>
            <a:ext cx="8604250" cy="498670"/>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2200" dirty="0">
                <a:solidFill>
                  <a:schemeClr val="bg1"/>
                </a:solidFill>
              </a:rPr>
              <a:t>Integration of </a:t>
            </a:r>
            <a:r>
              <a:rPr lang="en-US" sz="2200" dirty="0" smtClean="0">
                <a:solidFill>
                  <a:schemeClr val="bg1"/>
                </a:solidFill>
              </a:rPr>
              <a:t>Scales: Source </a:t>
            </a:r>
            <a:r>
              <a:rPr lang="en-US" sz="2200" dirty="0">
                <a:solidFill>
                  <a:schemeClr val="bg1"/>
                </a:solidFill>
              </a:rPr>
              <a:t>to Outcome</a:t>
            </a:r>
          </a:p>
        </p:txBody>
      </p:sp>
      <p:grpSp>
        <p:nvGrpSpPr>
          <p:cNvPr id="43" name="Group 42"/>
          <p:cNvGrpSpPr/>
          <p:nvPr/>
        </p:nvGrpSpPr>
        <p:grpSpPr>
          <a:xfrm>
            <a:off x="269875" y="4696365"/>
            <a:ext cx="8608010" cy="1574605"/>
            <a:chOff x="269875" y="4650526"/>
            <a:chExt cx="8608010" cy="1582039"/>
          </a:xfrm>
        </p:grpSpPr>
        <p:grpSp>
          <p:nvGrpSpPr>
            <p:cNvPr id="16" name="Group 15"/>
            <p:cNvGrpSpPr/>
            <p:nvPr/>
          </p:nvGrpSpPr>
          <p:grpSpPr>
            <a:xfrm>
              <a:off x="2233055" y="4650526"/>
              <a:ext cx="2189085" cy="345645"/>
              <a:chOff x="2233055" y="2084826"/>
              <a:chExt cx="2189085" cy="345645"/>
            </a:xfrm>
          </p:grpSpPr>
          <p:sp>
            <p:nvSpPr>
              <p:cNvPr id="30" name="Text Placeholder 4"/>
              <p:cNvSpPr txBox="1">
                <a:spLocks/>
              </p:cNvSpPr>
              <p:nvPr/>
            </p:nvSpPr>
            <p:spPr bwMode="gray">
              <a:xfrm>
                <a:off x="2233055" y="2084826"/>
                <a:ext cx="2189085" cy="345645"/>
              </a:xfrm>
              <a:prstGeom prst="rect">
                <a:avLst/>
              </a:prstGeom>
              <a:gradFill>
                <a:gsLst>
                  <a:gs pos="0">
                    <a:schemeClr val="accent3">
                      <a:lumMod val="20000"/>
                      <a:lumOff val="80000"/>
                    </a:schemeClr>
                  </a:gs>
                  <a:gs pos="100000">
                    <a:schemeClr val="accent3">
                      <a:lumMod val="20000"/>
                      <a:lumOff val="80000"/>
                    </a:schemeClr>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endParaRPr lang="en-US" dirty="0" smtClean="0">
                  <a:solidFill>
                    <a:schemeClr val="bg1"/>
                  </a:solidFill>
                </a:endParaRPr>
              </a:p>
            </p:txBody>
          </p:sp>
          <p:sp>
            <p:nvSpPr>
              <p:cNvPr id="31" name="Text Placeholder 4"/>
              <p:cNvSpPr txBox="1">
                <a:spLocks/>
              </p:cNvSpPr>
              <p:nvPr/>
            </p:nvSpPr>
            <p:spPr bwMode="gray">
              <a:xfrm>
                <a:off x="2233055" y="2084826"/>
                <a:ext cx="1766630" cy="345645"/>
              </a:xfrm>
              <a:prstGeom prst="rect">
                <a:avLst/>
              </a:prstGeom>
              <a:gradFill>
                <a:gsLst>
                  <a:gs pos="0">
                    <a:schemeClr val="accent2"/>
                  </a:gs>
                  <a:gs pos="100000">
                    <a:schemeClr val="accent2">
                      <a:lumMod val="75000"/>
                    </a:schemeClr>
                  </a:gs>
                </a:gsLst>
                <a:lin ang="27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11125" algn="l" eaLnBrk="1" hangingPunct="1">
                  <a:spcBef>
                    <a:spcPts val="0"/>
                  </a:spcBef>
                  <a:buClr>
                    <a:schemeClr val="accent2"/>
                  </a:buClr>
                  <a:buSzPct val="90000"/>
                </a:pPr>
                <a:r>
                  <a:rPr lang="en-US" sz="1600" dirty="0">
                    <a:solidFill>
                      <a:schemeClr val="bg1"/>
                    </a:solidFill>
                  </a:rPr>
                  <a:t>Toxicity Pathway</a:t>
                </a:r>
              </a:p>
            </p:txBody>
          </p:sp>
        </p:grpSp>
        <p:grpSp>
          <p:nvGrpSpPr>
            <p:cNvPr id="37" name="Group 36"/>
            <p:cNvGrpSpPr/>
            <p:nvPr/>
          </p:nvGrpSpPr>
          <p:grpSpPr>
            <a:xfrm>
              <a:off x="2233055" y="5062657"/>
              <a:ext cx="4339765" cy="345645"/>
              <a:chOff x="2233055" y="2584091"/>
              <a:chExt cx="4339765" cy="345645"/>
            </a:xfrm>
          </p:grpSpPr>
          <p:sp>
            <p:nvSpPr>
              <p:cNvPr id="32" name="Text Placeholder 4"/>
              <p:cNvSpPr txBox="1">
                <a:spLocks/>
              </p:cNvSpPr>
              <p:nvPr/>
            </p:nvSpPr>
            <p:spPr bwMode="gray">
              <a:xfrm>
                <a:off x="2233055" y="2584091"/>
                <a:ext cx="4339765" cy="345645"/>
              </a:xfrm>
              <a:prstGeom prst="rect">
                <a:avLst/>
              </a:prstGeom>
              <a:gradFill>
                <a:gsLst>
                  <a:gs pos="0">
                    <a:schemeClr val="accent3">
                      <a:lumMod val="20000"/>
                      <a:lumOff val="80000"/>
                    </a:schemeClr>
                  </a:gs>
                  <a:gs pos="100000">
                    <a:schemeClr val="accent3">
                      <a:lumMod val="20000"/>
                      <a:lumOff val="80000"/>
                    </a:schemeClr>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endParaRPr lang="en-US" dirty="0" smtClean="0">
                  <a:solidFill>
                    <a:schemeClr val="bg1"/>
                  </a:solidFill>
                </a:endParaRPr>
              </a:p>
            </p:txBody>
          </p:sp>
          <p:sp>
            <p:nvSpPr>
              <p:cNvPr id="33" name="Text Placeholder 4"/>
              <p:cNvSpPr txBox="1">
                <a:spLocks/>
              </p:cNvSpPr>
              <p:nvPr/>
            </p:nvSpPr>
            <p:spPr bwMode="gray">
              <a:xfrm>
                <a:off x="2233055" y="2584091"/>
                <a:ext cx="3456450" cy="345645"/>
              </a:xfrm>
              <a:prstGeom prst="rect">
                <a:avLst/>
              </a:prstGeom>
              <a:gradFill>
                <a:gsLst>
                  <a:gs pos="0">
                    <a:schemeClr val="accent2"/>
                  </a:gs>
                  <a:gs pos="100000">
                    <a:schemeClr val="accent2">
                      <a:lumMod val="75000"/>
                    </a:schemeClr>
                  </a:gs>
                </a:gsLst>
                <a:lin ang="27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11125" algn="l" eaLnBrk="1" hangingPunct="1">
                  <a:spcBef>
                    <a:spcPts val="0"/>
                  </a:spcBef>
                  <a:buClr>
                    <a:schemeClr val="accent2"/>
                  </a:buClr>
                  <a:buSzPct val="90000"/>
                </a:pPr>
                <a:r>
                  <a:rPr lang="en-US" sz="1600" dirty="0" smtClean="0">
                    <a:solidFill>
                      <a:schemeClr val="bg1"/>
                    </a:solidFill>
                  </a:rPr>
                  <a:t>Mode of Action</a:t>
                </a:r>
                <a:endParaRPr lang="en-US" sz="1600" dirty="0">
                  <a:solidFill>
                    <a:schemeClr val="bg1"/>
                  </a:solidFill>
                </a:endParaRPr>
              </a:p>
            </p:txBody>
          </p:sp>
        </p:grpSp>
        <p:grpSp>
          <p:nvGrpSpPr>
            <p:cNvPr id="38" name="Group 37"/>
            <p:cNvGrpSpPr/>
            <p:nvPr/>
          </p:nvGrpSpPr>
          <p:grpSpPr>
            <a:xfrm>
              <a:off x="1618575" y="5474788"/>
              <a:ext cx="6106395" cy="345645"/>
              <a:chOff x="1618575" y="3006546"/>
              <a:chExt cx="6106395" cy="345645"/>
            </a:xfrm>
          </p:grpSpPr>
          <p:sp>
            <p:nvSpPr>
              <p:cNvPr id="34" name="Text Placeholder 4"/>
              <p:cNvSpPr txBox="1">
                <a:spLocks/>
              </p:cNvSpPr>
              <p:nvPr/>
            </p:nvSpPr>
            <p:spPr bwMode="gray">
              <a:xfrm>
                <a:off x="1618575" y="3006546"/>
                <a:ext cx="6106395" cy="345645"/>
              </a:xfrm>
              <a:prstGeom prst="rect">
                <a:avLst/>
              </a:prstGeom>
              <a:gradFill>
                <a:gsLst>
                  <a:gs pos="0">
                    <a:schemeClr val="accent3">
                      <a:lumMod val="20000"/>
                      <a:lumOff val="80000"/>
                    </a:schemeClr>
                  </a:gs>
                  <a:gs pos="100000">
                    <a:schemeClr val="accent3">
                      <a:lumMod val="20000"/>
                      <a:lumOff val="80000"/>
                    </a:schemeClr>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endParaRPr lang="en-US" dirty="0" smtClean="0">
                  <a:solidFill>
                    <a:schemeClr val="bg1"/>
                  </a:solidFill>
                </a:endParaRPr>
              </a:p>
            </p:txBody>
          </p:sp>
          <p:sp>
            <p:nvSpPr>
              <p:cNvPr id="35" name="Text Placeholder 4"/>
              <p:cNvSpPr txBox="1">
                <a:spLocks/>
              </p:cNvSpPr>
              <p:nvPr/>
            </p:nvSpPr>
            <p:spPr bwMode="gray">
              <a:xfrm>
                <a:off x="2233054" y="3006546"/>
                <a:ext cx="4800625" cy="345645"/>
              </a:xfrm>
              <a:prstGeom prst="rect">
                <a:avLst/>
              </a:prstGeom>
              <a:gradFill>
                <a:gsLst>
                  <a:gs pos="0">
                    <a:schemeClr val="accent2"/>
                  </a:gs>
                  <a:gs pos="100000">
                    <a:schemeClr val="accent2">
                      <a:lumMod val="75000"/>
                    </a:schemeClr>
                  </a:gs>
                </a:gsLst>
                <a:lin ang="27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11125" algn="l" eaLnBrk="1" hangingPunct="1">
                  <a:spcBef>
                    <a:spcPts val="0"/>
                  </a:spcBef>
                  <a:buClr>
                    <a:schemeClr val="accent2"/>
                  </a:buClr>
                  <a:buSzPct val="90000"/>
                </a:pPr>
                <a:r>
                  <a:rPr lang="en-US" sz="1600" dirty="0">
                    <a:solidFill>
                      <a:schemeClr val="bg1"/>
                    </a:solidFill>
                  </a:rPr>
                  <a:t>Adverse Outcome Pathway</a:t>
                </a:r>
              </a:p>
            </p:txBody>
          </p:sp>
        </p:grpSp>
        <p:sp>
          <p:nvSpPr>
            <p:cNvPr id="36" name="Text Placeholder 4"/>
            <p:cNvSpPr txBox="1">
              <a:spLocks/>
            </p:cNvSpPr>
            <p:nvPr/>
          </p:nvSpPr>
          <p:spPr bwMode="gray">
            <a:xfrm>
              <a:off x="269875" y="5886920"/>
              <a:ext cx="8608010" cy="345645"/>
            </a:xfrm>
            <a:prstGeom prst="rect">
              <a:avLst/>
            </a:prstGeom>
            <a:gradFill>
              <a:gsLst>
                <a:gs pos="0">
                  <a:schemeClr val="accent2"/>
                </a:gs>
                <a:gs pos="100000">
                  <a:schemeClr val="accent2">
                    <a:lumMod val="75000"/>
                  </a:schemeClr>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2058988" algn="l" eaLnBrk="1" hangingPunct="1">
                <a:spcBef>
                  <a:spcPts val="0"/>
                </a:spcBef>
                <a:buClr>
                  <a:schemeClr val="accent2"/>
                </a:buClr>
                <a:buSzPct val="90000"/>
              </a:pPr>
              <a:r>
                <a:rPr lang="en-US" sz="1600" dirty="0">
                  <a:solidFill>
                    <a:schemeClr val="bg1"/>
                  </a:solidFill>
                </a:rPr>
                <a:t>Source to Outcome Pathway</a:t>
              </a:r>
            </a:p>
          </p:txBody>
        </p:sp>
      </p:grpSp>
      <p:grpSp>
        <p:nvGrpSpPr>
          <p:cNvPr id="3076" name="Group 3075"/>
          <p:cNvGrpSpPr/>
          <p:nvPr/>
        </p:nvGrpSpPr>
        <p:grpSpPr>
          <a:xfrm>
            <a:off x="1347034" y="3374535"/>
            <a:ext cx="1248996" cy="1308948"/>
            <a:chOff x="1297349" y="3198570"/>
            <a:chExt cx="1248996" cy="1308948"/>
          </a:xfrm>
        </p:grpSpPr>
        <p:pic>
          <p:nvPicPr>
            <p:cNvPr id="45"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24882" y="3198570"/>
              <a:ext cx="1193928" cy="806450"/>
            </a:xfrm>
            <a:prstGeom prst="rect">
              <a:avLst/>
            </a:prstGeom>
            <a:solidFill>
              <a:schemeClr val="accent1"/>
            </a:solidFill>
            <a:ln w="19050">
              <a:solidFill>
                <a:srgbClr val="000000"/>
              </a:solidFill>
              <a:miter lim="800000"/>
              <a:headEnd/>
              <a:tailEnd/>
            </a:ln>
            <a:effectLst>
              <a:outerShdw blurRad="50800" dist="38100" dir="2700000" algn="tl" rotWithShape="0">
                <a:prstClr val="black">
                  <a:alpha val="40000"/>
                </a:prstClr>
              </a:outerShdw>
            </a:effectLst>
            <a:extLst/>
          </p:spPr>
        </p:pic>
        <p:sp>
          <p:nvSpPr>
            <p:cNvPr id="46" name="Rectangle 45"/>
            <p:cNvSpPr/>
            <p:nvPr/>
          </p:nvSpPr>
          <p:spPr>
            <a:xfrm>
              <a:off x="1297349" y="4043480"/>
              <a:ext cx="1248996" cy="464038"/>
            </a:xfrm>
            <a:prstGeom prst="rect">
              <a:avLst/>
            </a:prstGeom>
          </p:spPr>
          <p:txBody>
            <a:bodyPr wrap="none">
              <a:spAutoFit/>
            </a:bodyPr>
            <a:lstStyle/>
            <a:p>
              <a:pPr lvl="0" algn="ctr" defTabSz="914400">
                <a:lnSpc>
                  <a:spcPct val="86000"/>
                </a:lnSpc>
              </a:pPr>
              <a:r>
                <a:rPr lang="en-US" altLang="en-US" sz="1400" dirty="0" smtClean="0">
                  <a:solidFill>
                    <a:srgbClr val="000000"/>
                  </a:solidFill>
                  <a:latin typeface="Calibri" pitchFamily="34" charset="0"/>
                  <a:cs typeface="Arial" pitchFamily="34" charset="0"/>
                </a:rPr>
                <a:t>Environmental</a:t>
              </a:r>
              <a:br>
                <a:rPr lang="en-US" altLang="en-US" sz="1400" dirty="0" smtClean="0">
                  <a:solidFill>
                    <a:srgbClr val="000000"/>
                  </a:solidFill>
                  <a:latin typeface="Calibri" pitchFamily="34" charset="0"/>
                  <a:cs typeface="Arial" pitchFamily="34" charset="0"/>
                </a:rPr>
              </a:br>
              <a:r>
                <a:rPr lang="en-US" altLang="en-US" sz="1400" dirty="0" smtClean="0">
                  <a:solidFill>
                    <a:srgbClr val="000000"/>
                  </a:solidFill>
                  <a:latin typeface="Calibri" pitchFamily="34" charset="0"/>
                  <a:cs typeface="Arial" pitchFamily="34" charset="0"/>
                </a:rPr>
                <a:t>Exposure</a:t>
              </a:r>
              <a:endParaRPr lang="en-US" altLang="en-US" sz="1400" dirty="0">
                <a:solidFill>
                  <a:srgbClr val="000000"/>
                </a:solidFill>
                <a:latin typeface="Calibri" pitchFamily="34" charset="0"/>
                <a:cs typeface="Arial" pitchFamily="34" charset="0"/>
              </a:endParaRPr>
            </a:p>
          </p:txBody>
        </p:sp>
      </p:grpSp>
      <p:grpSp>
        <p:nvGrpSpPr>
          <p:cNvPr id="54" name="Group 53"/>
          <p:cNvGrpSpPr/>
          <p:nvPr/>
        </p:nvGrpSpPr>
        <p:grpSpPr>
          <a:xfrm>
            <a:off x="347837" y="2066076"/>
            <a:ext cx="1190168" cy="1119165"/>
            <a:chOff x="269875" y="1989266"/>
            <a:chExt cx="1190168" cy="1119165"/>
          </a:xfrm>
        </p:grpSpPr>
        <p:sp>
          <p:nvSpPr>
            <p:cNvPr id="40" name="Rectangle 39"/>
            <p:cNvSpPr/>
            <p:nvPr/>
          </p:nvSpPr>
          <p:spPr>
            <a:xfrm>
              <a:off x="524674" y="2829700"/>
              <a:ext cx="680571" cy="278731"/>
            </a:xfrm>
            <a:prstGeom prst="rect">
              <a:avLst/>
            </a:prstGeom>
          </p:spPr>
          <p:txBody>
            <a:bodyPr wrap="none">
              <a:spAutoFit/>
            </a:bodyPr>
            <a:lstStyle/>
            <a:p>
              <a:pPr lvl="0" algn="ctr" defTabSz="914400">
                <a:lnSpc>
                  <a:spcPct val="86000"/>
                </a:lnSpc>
              </a:pPr>
              <a:r>
                <a:rPr lang="en-US" altLang="en-US" sz="1400" dirty="0">
                  <a:solidFill>
                    <a:srgbClr val="000000"/>
                  </a:solidFill>
                  <a:latin typeface="Calibri" pitchFamily="34" charset="0"/>
                  <a:cs typeface="Arial" pitchFamily="34" charset="0"/>
                </a:rPr>
                <a:t>Source</a:t>
              </a:r>
            </a:p>
          </p:txBody>
        </p:sp>
        <p:pic>
          <p:nvPicPr>
            <p:cNvPr id="47" name="Picture 8"/>
            <p:cNvPicPr>
              <a:picLocks noChangeAspect="1" noChangeArrowheads="1"/>
            </p:cNvPicPr>
            <p:nvPr/>
          </p:nvPicPr>
          <p:blipFill rotWithShape="1">
            <a:blip r:embed="rId4">
              <a:extLst>
                <a:ext uri="{28A0092B-C50C-407E-A947-70E740481C1C}">
                  <a14:useLocalDpi xmlns:a14="http://schemas.microsoft.com/office/drawing/2010/main" xmlns="" val="0"/>
                </a:ext>
              </a:extLst>
            </a:blip>
            <a:srcRect/>
            <a:stretch/>
          </p:blipFill>
          <p:spPr bwMode="auto">
            <a:xfrm>
              <a:off x="269875" y="1989266"/>
              <a:ext cx="1190168" cy="805545"/>
            </a:xfrm>
            <a:prstGeom prst="rect">
              <a:avLst/>
            </a:prstGeom>
            <a:solidFill>
              <a:schemeClr val="accent1"/>
            </a:solidFill>
            <a:ln w="19050">
              <a:solidFill>
                <a:srgbClr val="000000"/>
              </a:solidFill>
              <a:miter lim="800000"/>
              <a:headEnd/>
              <a:tailEnd/>
            </a:ln>
            <a:effectLst>
              <a:outerShdw blurRad="50800" dist="38100" dir="2700000" algn="tl" rotWithShape="0">
                <a:prstClr val="black">
                  <a:alpha val="40000"/>
                </a:prstClr>
              </a:outerShdw>
            </a:effectLst>
            <a:extLst/>
          </p:spPr>
        </p:pic>
      </p:grpSp>
      <p:grpSp>
        <p:nvGrpSpPr>
          <p:cNvPr id="61" name="Group 60"/>
          <p:cNvGrpSpPr/>
          <p:nvPr/>
        </p:nvGrpSpPr>
        <p:grpSpPr>
          <a:xfrm>
            <a:off x="2204384" y="2065630"/>
            <a:ext cx="1591975" cy="1118520"/>
            <a:chOff x="2182976" y="1988820"/>
            <a:chExt cx="1591975" cy="1118520"/>
          </a:xfrm>
        </p:grpSpPr>
        <p:pic>
          <p:nvPicPr>
            <p:cNvPr id="48" name="Picture 4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flipH="1">
              <a:off x="2383649" y="1988820"/>
              <a:ext cx="1190625" cy="806437"/>
            </a:xfrm>
            <a:prstGeom prst="rect">
              <a:avLst/>
            </a:prstGeom>
            <a:solidFill>
              <a:schemeClr val="accent1"/>
            </a:solidFill>
            <a:ln w="19050">
              <a:solidFill>
                <a:srgbClr val="000000"/>
              </a:solidFill>
              <a:miter lim="800000"/>
              <a:headEnd/>
              <a:tailEnd/>
            </a:ln>
            <a:effectLst>
              <a:outerShdw blurRad="50800" dist="38100" dir="2700000" algn="tl" rotWithShape="0">
                <a:prstClr val="black">
                  <a:alpha val="40000"/>
                </a:prstClr>
              </a:outerShdw>
            </a:effectLst>
          </p:spPr>
        </p:pic>
        <p:sp>
          <p:nvSpPr>
            <p:cNvPr id="55" name="Rectangle 54"/>
            <p:cNvSpPr/>
            <p:nvPr/>
          </p:nvSpPr>
          <p:spPr>
            <a:xfrm>
              <a:off x="2182976" y="2829700"/>
              <a:ext cx="1591975" cy="277640"/>
            </a:xfrm>
            <a:prstGeom prst="rect">
              <a:avLst/>
            </a:prstGeom>
          </p:spPr>
          <p:txBody>
            <a:bodyPr wrap="none">
              <a:spAutoFit/>
            </a:bodyPr>
            <a:lstStyle/>
            <a:p>
              <a:pPr lvl="0" algn="ctr" defTabSz="914400">
                <a:lnSpc>
                  <a:spcPct val="86000"/>
                </a:lnSpc>
              </a:pPr>
              <a:r>
                <a:rPr lang="en-US" altLang="en-US" sz="1400" dirty="0" smtClean="0">
                  <a:solidFill>
                    <a:srgbClr val="000000"/>
                  </a:solidFill>
                  <a:latin typeface="Calibri" pitchFamily="34" charset="0"/>
                  <a:cs typeface="Arial" pitchFamily="34" charset="0"/>
                </a:rPr>
                <a:t>Organism Exposure</a:t>
              </a:r>
              <a:endParaRPr lang="en-US" altLang="en-US" sz="1400" dirty="0">
                <a:solidFill>
                  <a:srgbClr val="000000"/>
                </a:solidFill>
                <a:latin typeface="Calibri" pitchFamily="34" charset="0"/>
                <a:cs typeface="Arial" pitchFamily="34" charset="0"/>
              </a:endParaRPr>
            </a:p>
          </p:txBody>
        </p:sp>
      </p:grpSp>
      <p:grpSp>
        <p:nvGrpSpPr>
          <p:cNvPr id="62" name="Group 61"/>
          <p:cNvGrpSpPr/>
          <p:nvPr/>
        </p:nvGrpSpPr>
        <p:grpSpPr>
          <a:xfrm>
            <a:off x="4474593" y="2065623"/>
            <a:ext cx="1261244" cy="1119618"/>
            <a:chOff x="4467334" y="1988813"/>
            <a:chExt cx="1261244" cy="1119618"/>
          </a:xfrm>
        </p:grpSpPr>
        <p:pic>
          <p:nvPicPr>
            <p:cNvPr id="50" name="Picture 10"/>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494577" y="1988813"/>
              <a:ext cx="1206756" cy="806451"/>
            </a:xfrm>
            <a:prstGeom prst="rect">
              <a:avLst/>
            </a:prstGeom>
            <a:solidFill>
              <a:schemeClr val="accent1"/>
            </a:solidFill>
            <a:ln w="19050">
              <a:solidFill>
                <a:srgbClr val="000000"/>
              </a:solidFill>
              <a:miter lim="800000"/>
              <a:headEnd/>
              <a:tailEnd/>
            </a:ln>
            <a:effectLst>
              <a:outerShdw blurRad="50800" dist="38100" dir="2700000" algn="tl" rotWithShape="0">
                <a:prstClr val="black">
                  <a:alpha val="40000"/>
                </a:prstClr>
              </a:outerShdw>
            </a:effectLst>
            <a:extLst/>
          </p:spPr>
        </p:pic>
        <p:sp>
          <p:nvSpPr>
            <p:cNvPr id="56" name="Rectangle 55"/>
            <p:cNvSpPr/>
            <p:nvPr/>
          </p:nvSpPr>
          <p:spPr>
            <a:xfrm>
              <a:off x="4467334" y="2829700"/>
              <a:ext cx="1261244" cy="278731"/>
            </a:xfrm>
            <a:prstGeom prst="rect">
              <a:avLst/>
            </a:prstGeom>
          </p:spPr>
          <p:txBody>
            <a:bodyPr wrap="none">
              <a:spAutoFit/>
            </a:bodyPr>
            <a:lstStyle/>
            <a:p>
              <a:pPr lvl="0" algn="ctr" defTabSz="914400">
                <a:lnSpc>
                  <a:spcPct val="86000"/>
                </a:lnSpc>
              </a:pPr>
              <a:r>
                <a:rPr lang="en-US" altLang="en-US" sz="1400" dirty="0">
                  <a:solidFill>
                    <a:srgbClr val="000000"/>
                  </a:solidFill>
                  <a:latin typeface="Calibri" pitchFamily="34" charset="0"/>
                  <a:cs typeface="Arial" pitchFamily="34" charset="0"/>
                </a:rPr>
                <a:t>Cellular Effects</a:t>
              </a:r>
            </a:p>
          </p:txBody>
        </p:sp>
      </p:grpSp>
      <p:grpSp>
        <p:nvGrpSpPr>
          <p:cNvPr id="63" name="Group 62"/>
          <p:cNvGrpSpPr/>
          <p:nvPr/>
        </p:nvGrpSpPr>
        <p:grpSpPr>
          <a:xfrm>
            <a:off x="6578741" y="2067634"/>
            <a:ext cx="1190625" cy="1117607"/>
            <a:chOff x="6628036" y="1990824"/>
            <a:chExt cx="1190625" cy="1117607"/>
          </a:xfrm>
        </p:grpSpPr>
        <p:pic>
          <p:nvPicPr>
            <p:cNvPr id="52" name="Picture 15"/>
            <p:cNvPicPr>
              <a:picLocks noChangeAspect="1" noChangeArrowheads="1"/>
            </p:cNvPicPr>
            <p:nvPr/>
          </p:nvPicPr>
          <p:blipFill rotWithShape="1">
            <a:blip r:embed="rId7">
              <a:extLst>
                <a:ext uri="{28A0092B-C50C-407E-A947-70E740481C1C}">
                  <a14:useLocalDpi xmlns:a14="http://schemas.microsoft.com/office/drawing/2010/main" xmlns="" val="0"/>
                </a:ext>
              </a:extLst>
            </a:blip>
            <a:srcRect/>
            <a:stretch/>
          </p:blipFill>
          <p:spPr bwMode="auto">
            <a:xfrm>
              <a:off x="6628036" y="1990824"/>
              <a:ext cx="1190625" cy="802429"/>
            </a:xfrm>
            <a:prstGeom prst="rect">
              <a:avLst/>
            </a:prstGeom>
            <a:solidFill>
              <a:schemeClr val="accent1"/>
            </a:solidFill>
            <a:ln w="19050">
              <a:solidFill>
                <a:srgbClr val="000000"/>
              </a:solidFill>
              <a:miter lim="800000"/>
              <a:headEnd/>
              <a:tailEnd/>
            </a:ln>
            <a:effectLst>
              <a:outerShdw blurRad="50800" dist="38100" dir="2700000" algn="tl" rotWithShape="0">
                <a:prstClr val="black">
                  <a:alpha val="40000"/>
                </a:prstClr>
              </a:outerShdw>
            </a:effectLst>
            <a:extLst/>
          </p:spPr>
        </p:pic>
        <p:sp>
          <p:nvSpPr>
            <p:cNvPr id="57" name="Rectangle 56"/>
            <p:cNvSpPr/>
            <p:nvPr/>
          </p:nvSpPr>
          <p:spPr>
            <a:xfrm>
              <a:off x="6735298" y="2829700"/>
              <a:ext cx="976101" cy="278731"/>
            </a:xfrm>
            <a:prstGeom prst="rect">
              <a:avLst/>
            </a:prstGeom>
          </p:spPr>
          <p:txBody>
            <a:bodyPr wrap="none">
              <a:spAutoFit/>
            </a:bodyPr>
            <a:lstStyle/>
            <a:p>
              <a:pPr lvl="0" algn="ctr" defTabSz="914400">
                <a:lnSpc>
                  <a:spcPct val="86000"/>
                </a:lnSpc>
              </a:pPr>
              <a:r>
                <a:rPr lang="en-US" altLang="en-US" sz="1400" dirty="0">
                  <a:solidFill>
                    <a:srgbClr val="000000"/>
                  </a:solidFill>
                  <a:latin typeface="Calibri" pitchFamily="34" charset="0"/>
                  <a:cs typeface="Arial" pitchFamily="34" charset="0"/>
                </a:rPr>
                <a:t>Population</a:t>
              </a:r>
            </a:p>
          </p:txBody>
        </p:sp>
      </p:grpSp>
      <p:grpSp>
        <p:nvGrpSpPr>
          <p:cNvPr id="3075" name="Group 3074"/>
          <p:cNvGrpSpPr/>
          <p:nvPr/>
        </p:nvGrpSpPr>
        <p:grpSpPr>
          <a:xfrm>
            <a:off x="3393772" y="3374535"/>
            <a:ext cx="1309975" cy="1308948"/>
            <a:chOff x="3419599" y="3198570"/>
            <a:chExt cx="1309975" cy="1308948"/>
          </a:xfrm>
        </p:grpSpPr>
        <p:pic>
          <p:nvPicPr>
            <p:cNvPr id="49" name="Picture 14"/>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479274" y="3198570"/>
              <a:ext cx="1190625" cy="806450"/>
            </a:xfrm>
            <a:prstGeom prst="rect">
              <a:avLst/>
            </a:prstGeom>
            <a:solidFill>
              <a:schemeClr val="accent1"/>
            </a:solidFill>
            <a:ln w="19050">
              <a:solidFill>
                <a:srgbClr val="000000"/>
              </a:solidFill>
              <a:miter lim="800000"/>
              <a:headEnd/>
              <a:tailEnd/>
            </a:ln>
            <a:effectLst>
              <a:outerShdw blurRad="50800" dist="38100" dir="2700000" algn="tl" rotWithShape="0">
                <a:prstClr val="black">
                  <a:alpha val="40000"/>
                </a:prstClr>
              </a:outerShdw>
            </a:effectLst>
            <a:extLst/>
          </p:spPr>
        </p:pic>
        <p:sp>
          <p:nvSpPr>
            <p:cNvPr id="58" name="Rectangle 57"/>
            <p:cNvSpPr/>
            <p:nvPr/>
          </p:nvSpPr>
          <p:spPr>
            <a:xfrm>
              <a:off x="3419599" y="4043480"/>
              <a:ext cx="1309975" cy="464038"/>
            </a:xfrm>
            <a:prstGeom prst="rect">
              <a:avLst/>
            </a:prstGeom>
          </p:spPr>
          <p:txBody>
            <a:bodyPr wrap="none">
              <a:spAutoFit/>
            </a:bodyPr>
            <a:lstStyle/>
            <a:p>
              <a:pPr lvl="0" algn="ctr" defTabSz="914400">
                <a:lnSpc>
                  <a:spcPct val="86000"/>
                </a:lnSpc>
              </a:pPr>
              <a:r>
                <a:rPr lang="en-US" altLang="en-US" sz="1400" b="1" dirty="0" smtClean="0">
                  <a:latin typeface="Calibri" pitchFamily="34" charset="0"/>
                  <a:cs typeface="Arial" pitchFamily="34" charset="0"/>
                </a:rPr>
                <a:t>Molecular </a:t>
              </a:r>
              <a:br>
                <a:rPr lang="en-US" altLang="en-US" sz="1400" b="1" dirty="0" smtClean="0">
                  <a:latin typeface="Calibri" pitchFamily="34" charset="0"/>
                  <a:cs typeface="Arial" pitchFamily="34" charset="0"/>
                </a:rPr>
              </a:br>
              <a:r>
                <a:rPr lang="en-US" altLang="en-US" sz="1400" b="1" dirty="0" smtClean="0">
                  <a:latin typeface="Calibri" pitchFamily="34" charset="0"/>
                  <a:cs typeface="Arial" pitchFamily="34" charset="0"/>
                </a:rPr>
                <a:t>Initiating</a:t>
              </a:r>
              <a:r>
                <a:rPr lang="en-US" altLang="en-US" sz="1400" b="1" dirty="0">
                  <a:latin typeface="Calibri" pitchFamily="34" charset="0"/>
                  <a:cs typeface="Arial" pitchFamily="34" charset="0"/>
                </a:rPr>
                <a:t> </a:t>
              </a:r>
              <a:r>
                <a:rPr lang="en-US" altLang="en-US" sz="1400" b="1" dirty="0" smtClean="0">
                  <a:latin typeface="Calibri" pitchFamily="34" charset="0"/>
                  <a:cs typeface="Arial" pitchFamily="34" charset="0"/>
                </a:rPr>
                <a:t>Event</a:t>
              </a:r>
              <a:endParaRPr lang="en-US" altLang="en-US" sz="1400" b="1" dirty="0">
                <a:latin typeface="Calibri" pitchFamily="34" charset="0"/>
                <a:cs typeface="Arial" pitchFamily="34" charset="0"/>
              </a:endParaRPr>
            </a:p>
          </p:txBody>
        </p:sp>
      </p:grpSp>
      <p:grpSp>
        <p:nvGrpSpPr>
          <p:cNvPr id="3073" name="Group 3072"/>
          <p:cNvGrpSpPr/>
          <p:nvPr/>
        </p:nvGrpSpPr>
        <p:grpSpPr>
          <a:xfrm>
            <a:off x="5545154" y="3374535"/>
            <a:ext cx="1197025" cy="1123641"/>
            <a:chOff x="5566172" y="3198570"/>
            <a:chExt cx="1197025" cy="1123641"/>
          </a:xfrm>
        </p:grpSpPr>
        <p:pic>
          <p:nvPicPr>
            <p:cNvPr id="51" name="Picture 9"/>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5566172" y="3198570"/>
              <a:ext cx="1197025" cy="806450"/>
            </a:xfrm>
            <a:prstGeom prst="rect">
              <a:avLst/>
            </a:prstGeom>
            <a:solidFill>
              <a:schemeClr val="accent1"/>
            </a:solidFill>
            <a:ln w="19050">
              <a:solidFill>
                <a:srgbClr val="000000"/>
              </a:solidFill>
              <a:miter lim="800000"/>
              <a:headEnd/>
              <a:tailEnd/>
            </a:ln>
            <a:effectLst>
              <a:outerShdw blurRad="50800" dist="38100" dir="2700000" algn="tl" rotWithShape="0">
                <a:prstClr val="black">
                  <a:alpha val="40000"/>
                </a:prstClr>
              </a:outerShdw>
            </a:effectLst>
            <a:extLst/>
          </p:spPr>
        </p:pic>
        <p:sp>
          <p:nvSpPr>
            <p:cNvPr id="59" name="Rectangle 58"/>
            <p:cNvSpPr/>
            <p:nvPr/>
          </p:nvSpPr>
          <p:spPr>
            <a:xfrm>
              <a:off x="5714080" y="4043480"/>
              <a:ext cx="901209" cy="278731"/>
            </a:xfrm>
            <a:prstGeom prst="rect">
              <a:avLst/>
            </a:prstGeom>
          </p:spPr>
          <p:txBody>
            <a:bodyPr wrap="none">
              <a:spAutoFit/>
            </a:bodyPr>
            <a:lstStyle/>
            <a:p>
              <a:pPr lvl="0" algn="ctr" defTabSz="914400">
                <a:lnSpc>
                  <a:spcPct val="86000"/>
                </a:lnSpc>
              </a:pPr>
              <a:r>
                <a:rPr lang="en-US" altLang="en-US" sz="1400" dirty="0">
                  <a:solidFill>
                    <a:srgbClr val="000000"/>
                  </a:solidFill>
                  <a:latin typeface="Calibri" pitchFamily="34" charset="0"/>
                  <a:cs typeface="Arial" pitchFamily="34" charset="0"/>
                </a:rPr>
                <a:t>Individual</a:t>
              </a:r>
            </a:p>
          </p:txBody>
        </p:sp>
      </p:grpSp>
      <p:grpSp>
        <p:nvGrpSpPr>
          <p:cNvPr id="3072" name="Group 3071"/>
          <p:cNvGrpSpPr/>
          <p:nvPr/>
        </p:nvGrpSpPr>
        <p:grpSpPr>
          <a:xfrm>
            <a:off x="7605925" y="3374535"/>
            <a:ext cx="1190625" cy="1123641"/>
            <a:chOff x="7683500" y="3198570"/>
            <a:chExt cx="1190625" cy="1123641"/>
          </a:xfrm>
        </p:grpSpPr>
        <p:pic>
          <p:nvPicPr>
            <p:cNvPr id="53" name="Picture 7"/>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683500" y="3198570"/>
              <a:ext cx="1190625" cy="806450"/>
            </a:xfrm>
            <a:prstGeom prst="rect">
              <a:avLst/>
            </a:prstGeom>
            <a:solidFill>
              <a:schemeClr val="accent1"/>
            </a:solidFill>
            <a:ln w="19050">
              <a:solidFill>
                <a:srgbClr val="000000"/>
              </a:solidFill>
              <a:miter lim="800000"/>
              <a:headEnd/>
              <a:tailEnd/>
            </a:ln>
            <a:effectLst>
              <a:outerShdw blurRad="50800" dist="38100" dir="2700000" algn="tl" rotWithShape="0">
                <a:prstClr val="black">
                  <a:alpha val="40000"/>
                </a:prstClr>
              </a:outerShdw>
            </a:effectLst>
            <a:extLst/>
          </p:spPr>
        </p:pic>
        <p:sp>
          <p:nvSpPr>
            <p:cNvPr id="60" name="Rectangle 59"/>
            <p:cNvSpPr/>
            <p:nvPr/>
          </p:nvSpPr>
          <p:spPr>
            <a:xfrm>
              <a:off x="7761685" y="4043480"/>
              <a:ext cx="1034257" cy="278731"/>
            </a:xfrm>
            <a:prstGeom prst="rect">
              <a:avLst/>
            </a:prstGeom>
          </p:spPr>
          <p:txBody>
            <a:bodyPr wrap="none">
              <a:spAutoFit/>
            </a:bodyPr>
            <a:lstStyle/>
            <a:p>
              <a:pPr lvl="0" algn="ctr" defTabSz="914400">
                <a:lnSpc>
                  <a:spcPct val="86000"/>
                </a:lnSpc>
              </a:pPr>
              <a:r>
                <a:rPr lang="en-US" altLang="en-US" sz="1400" dirty="0">
                  <a:solidFill>
                    <a:srgbClr val="000000"/>
                  </a:solidFill>
                  <a:latin typeface="Calibri" pitchFamily="34" charset="0"/>
                  <a:cs typeface="Arial" pitchFamily="34" charset="0"/>
                </a:rPr>
                <a:t>Community</a:t>
              </a:r>
            </a:p>
          </p:txBody>
        </p:sp>
      </p:grpSp>
    </p:spTree>
    <p:extLst>
      <p:ext uri="{BB962C8B-B14F-4D97-AF65-F5344CB8AC3E}">
        <p14:creationId xmlns:p14="http://schemas.microsoft.com/office/powerpoint/2010/main" xmlns="" val="371873027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90114" name="Group 6"/>
          <p:cNvGrpSpPr>
            <a:grpSpLocks/>
          </p:cNvGrpSpPr>
          <p:nvPr/>
        </p:nvGrpSpPr>
        <p:grpSpPr bwMode="auto">
          <a:xfrm>
            <a:off x="685800" y="1603023"/>
            <a:ext cx="8153400" cy="2096911"/>
            <a:chOff x="432" y="866"/>
            <a:chExt cx="5136" cy="1486"/>
          </a:xfrm>
        </p:grpSpPr>
        <p:pic>
          <p:nvPicPr>
            <p:cNvPr id="90143"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2" y="866"/>
              <a:ext cx="3357" cy="14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90144" name="Group 8"/>
            <p:cNvGrpSpPr>
              <a:grpSpLocks/>
            </p:cNvGrpSpPr>
            <p:nvPr/>
          </p:nvGrpSpPr>
          <p:grpSpPr bwMode="auto">
            <a:xfrm>
              <a:off x="3744" y="1248"/>
              <a:ext cx="1824" cy="784"/>
              <a:chOff x="3744" y="1248"/>
              <a:chExt cx="1824" cy="784"/>
            </a:xfrm>
          </p:grpSpPr>
          <p:grpSp>
            <p:nvGrpSpPr>
              <p:cNvPr id="90145" name="Group 9"/>
              <p:cNvGrpSpPr>
                <a:grpSpLocks/>
              </p:cNvGrpSpPr>
              <p:nvPr/>
            </p:nvGrpSpPr>
            <p:grpSpPr bwMode="auto">
              <a:xfrm>
                <a:off x="3984" y="1248"/>
                <a:ext cx="1584" cy="784"/>
                <a:chOff x="3888" y="1920"/>
                <a:chExt cx="1584" cy="784"/>
              </a:xfrm>
            </p:grpSpPr>
            <p:sp>
              <p:nvSpPr>
                <p:cNvPr id="90147" name="AutoShape 10"/>
                <p:cNvSpPr>
                  <a:spLocks noChangeArrowheads="1"/>
                </p:cNvSpPr>
                <p:nvPr/>
              </p:nvSpPr>
              <p:spPr bwMode="auto">
                <a:xfrm>
                  <a:off x="3888" y="1920"/>
                  <a:ext cx="1584" cy="768"/>
                </a:xfrm>
                <a:prstGeom prst="octagon">
                  <a:avLst>
                    <a:gd name="adj" fmla="val 29287"/>
                  </a:avLst>
                </a:prstGeom>
                <a:solidFill>
                  <a:srgbClr val="EAEAEA"/>
                </a:solidFill>
                <a:ln w="12700">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90148" name="Text Box 11"/>
                <p:cNvSpPr txBox="1">
                  <a:spLocks noChangeArrowheads="1"/>
                </p:cNvSpPr>
                <p:nvPr/>
              </p:nvSpPr>
              <p:spPr bwMode="auto">
                <a:xfrm>
                  <a:off x="4177" y="1960"/>
                  <a:ext cx="980" cy="7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244" b="1">
                      <a:solidFill>
                        <a:srgbClr val="000000"/>
                      </a:solidFill>
                    </a:rPr>
                    <a:t>OUTCOME:</a:t>
                  </a:r>
                </a:p>
                <a:p>
                  <a:pPr algn="ctr">
                    <a:spcBef>
                      <a:spcPct val="0"/>
                    </a:spcBef>
                    <a:buClrTx/>
                    <a:buSzTx/>
                    <a:buFontTx/>
                    <a:buNone/>
                  </a:pPr>
                  <a:r>
                    <a:rPr lang="en-US" altLang="en-US" sz="1244" b="1">
                      <a:solidFill>
                        <a:srgbClr val="000000"/>
                      </a:solidFill>
                    </a:rPr>
                    <a:t>Efficient-effective </a:t>
                  </a:r>
                </a:p>
                <a:p>
                  <a:pPr algn="ctr">
                    <a:spcBef>
                      <a:spcPct val="0"/>
                    </a:spcBef>
                    <a:buClrTx/>
                    <a:buSzTx/>
                    <a:buFontTx/>
                    <a:buNone/>
                  </a:pPr>
                  <a:r>
                    <a:rPr lang="en-US" altLang="en-US" sz="1244" b="1">
                      <a:solidFill>
                        <a:srgbClr val="000000"/>
                      </a:solidFill>
                    </a:rPr>
                    <a:t>site-specific risk </a:t>
                  </a:r>
                </a:p>
                <a:p>
                  <a:pPr algn="ctr">
                    <a:spcBef>
                      <a:spcPct val="0"/>
                    </a:spcBef>
                    <a:buClrTx/>
                    <a:buSzTx/>
                    <a:buFontTx/>
                    <a:buNone/>
                  </a:pPr>
                  <a:r>
                    <a:rPr lang="en-US" altLang="en-US" sz="1244" b="1">
                      <a:solidFill>
                        <a:srgbClr val="000000"/>
                      </a:solidFill>
                    </a:rPr>
                    <a:t>assessments</a:t>
                  </a:r>
                  <a:endParaRPr lang="en-US" altLang="en-US" sz="1244">
                    <a:solidFill>
                      <a:srgbClr val="000000"/>
                    </a:solidFill>
                  </a:endParaRPr>
                </a:p>
                <a:p>
                  <a:pPr algn="ctr">
                    <a:spcBef>
                      <a:spcPct val="0"/>
                    </a:spcBef>
                    <a:buClrTx/>
                    <a:buSzTx/>
                    <a:buFontTx/>
                    <a:buNone/>
                  </a:pPr>
                  <a:endParaRPr lang="en-US" altLang="en-US" sz="1244">
                    <a:solidFill>
                      <a:srgbClr val="000000"/>
                    </a:solidFill>
                  </a:endParaRPr>
                </a:p>
              </p:txBody>
            </p:sp>
          </p:grpSp>
          <p:sp>
            <p:nvSpPr>
              <p:cNvPr id="90146" name="AutoShape 12"/>
              <p:cNvSpPr>
                <a:spLocks noChangeArrowheads="1"/>
              </p:cNvSpPr>
              <p:nvPr/>
            </p:nvSpPr>
            <p:spPr bwMode="auto">
              <a:xfrm>
                <a:off x="3744" y="1584"/>
                <a:ext cx="144" cy="96"/>
              </a:xfrm>
              <a:prstGeom prst="rightArrow">
                <a:avLst>
                  <a:gd name="adj1" fmla="val 50000"/>
                  <a:gd name="adj2" fmla="val 37500"/>
                </a:avLst>
              </a:prstGeom>
              <a:solidFill>
                <a:srgbClr val="FFCC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grpSp>
      </p:grpSp>
      <p:grpSp>
        <p:nvGrpSpPr>
          <p:cNvPr id="90115" name="Group 13"/>
          <p:cNvGrpSpPr>
            <a:grpSpLocks/>
          </p:cNvGrpSpPr>
          <p:nvPr/>
        </p:nvGrpSpPr>
        <p:grpSpPr bwMode="auto">
          <a:xfrm>
            <a:off x="318953" y="4699520"/>
            <a:ext cx="1676400" cy="919802"/>
            <a:chOff x="203" y="2709"/>
            <a:chExt cx="1104" cy="408"/>
          </a:xfrm>
        </p:grpSpPr>
        <p:sp>
          <p:nvSpPr>
            <p:cNvPr id="90141" name="Rectangle 14"/>
            <p:cNvSpPr>
              <a:spLocks noChangeArrowheads="1"/>
            </p:cNvSpPr>
            <p:nvPr/>
          </p:nvSpPr>
          <p:spPr bwMode="auto">
            <a:xfrm>
              <a:off x="203" y="2709"/>
              <a:ext cx="1104" cy="336"/>
            </a:xfrm>
            <a:prstGeom prst="rect">
              <a:avLst/>
            </a:prstGeom>
            <a:noFill/>
            <a:ln w="63500">
              <a:solidFill>
                <a:schemeClr val="accent1">
                  <a:lumMod val="40000"/>
                  <a:lumOff val="6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90142" name="Text Box 15"/>
            <p:cNvSpPr txBox="1">
              <a:spLocks noChangeArrowheads="1"/>
            </p:cNvSpPr>
            <p:nvPr/>
          </p:nvSpPr>
          <p:spPr bwMode="auto">
            <a:xfrm>
              <a:off x="208" y="2736"/>
              <a:ext cx="1044" cy="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244" b="1" dirty="0">
                  <a:solidFill>
                    <a:schemeClr val="bg1"/>
                  </a:solidFill>
                </a:rPr>
                <a:t>Habitat/Biota Distribution</a:t>
              </a:r>
            </a:p>
            <a:p>
              <a:pPr algn="ctr">
                <a:spcBef>
                  <a:spcPct val="0"/>
                </a:spcBef>
                <a:buClrTx/>
                <a:buSzTx/>
                <a:buFontTx/>
                <a:buNone/>
              </a:pPr>
              <a:r>
                <a:rPr lang="en-US" altLang="en-US" sz="1244" b="1" dirty="0">
                  <a:solidFill>
                    <a:schemeClr val="bg1"/>
                  </a:solidFill>
                </a:rPr>
                <a:t>Data Layers</a:t>
              </a:r>
            </a:p>
            <a:p>
              <a:pPr algn="ctr">
                <a:spcBef>
                  <a:spcPct val="0"/>
                </a:spcBef>
                <a:buClrTx/>
                <a:buSzTx/>
                <a:buFontTx/>
                <a:buNone/>
              </a:pPr>
              <a:endParaRPr lang="en-US" altLang="en-US" sz="1244" dirty="0"/>
            </a:p>
          </p:txBody>
        </p:sp>
      </p:grpSp>
      <p:grpSp>
        <p:nvGrpSpPr>
          <p:cNvPr id="90116" name="Group 16"/>
          <p:cNvGrpSpPr>
            <a:grpSpLocks/>
          </p:cNvGrpSpPr>
          <p:nvPr/>
        </p:nvGrpSpPr>
        <p:grpSpPr bwMode="auto">
          <a:xfrm>
            <a:off x="378796" y="5587010"/>
            <a:ext cx="1600200" cy="952341"/>
            <a:chOff x="192" y="3216"/>
            <a:chExt cx="1008" cy="486"/>
          </a:xfrm>
        </p:grpSpPr>
        <p:sp>
          <p:nvSpPr>
            <p:cNvPr id="90139" name="Text Box 17"/>
            <p:cNvSpPr txBox="1">
              <a:spLocks noChangeArrowheads="1"/>
            </p:cNvSpPr>
            <p:nvPr/>
          </p:nvSpPr>
          <p:spPr bwMode="auto">
            <a:xfrm>
              <a:off x="251" y="3264"/>
              <a:ext cx="905" cy="438"/>
            </a:xfrm>
            <a:prstGeom prst="rect">
              <a:avLst/>
            </a:prstGeom>
            <a:noFill/>
            <a:ln>
              <a:noFill/>
            </a:ln>
            <a:effectLst/>
            <a:extLst>
              <a:ext uri="{909E8E84-426E-40DD-AFC4-6F175D3DCCD1}">
                <a14:hiddenFill xmlns:a14="http://schemas.microsoft.com/office/drawing/2010/main" xmlns="">
                  <a:solidFill>
                    <a:schemeClr val="accent2">
                      <a:alpha val="50195"/>
                    </a:scheme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244" b="1" dirty="0">
                  <a:solidFill>
                    <a:schemeClr val="bg1"/>
                  </a:solidFill>
                </a:rPr>
                <a:t>Chemical </a:t>
              </a:r>
            </a:p>
            <a:p>
              <a:pPr algn="ctr">
                <a:spcBef>
                  <a:spcPct val="0"/>
                </a:spcBef>
                <a:buClrTx/>
                <a:buSzTx/>
                <a:buFontTx/>
                <a:buNone/>
              </a:pPr>
              <a:r>
                <a:rPr lang="en-US" altLang="en-US" sz="1244" b="1" dirty="0">
                  <a:solidFill>
                    <a:schemeClr val="bg1"/>
                  </a:solidFill>
                </a:rPr>
                <a:t>Data Layers</a:t>
              </a:r>
            </a:p>
            <a:p>
              <a:pPr algn="ctr">
                <a:spcBef>
                  <a:spcPct val="0"/>
                </a:spcBef>
                <a:buClrTx/>
                <a:buSzTx/>
                <a:buFontTx/>
                <a:buNone/>
              </a:pPr>
              <a:endParaRPr lang="en-US" altLang="en-US" sz="1244" b="1" dirty="0"/>
            </a:p>
            <a:p>
              <a:pPr algn="ctr">
                <a:spcBef>
                  <a:spcPct val="0"/>
                </a:spcBef>
                <a:buClrTx/>
                <a:buSzTx/>
                <a:buFontTx/>
                <a:buNone/>
              </a:pPr>
              <a:r>
                <a:rPr lang="en-US" altLang="en-US" sz="1244" b="1" dirty="0"/>
                <a:t> </a:t>
              </a:r>
              <a:endParaRPr lang="en-US" altLang="en-US" sz="1244" dirty="0"/>
            </a:p>
          </p:txBody>
        </p:sp>
        <p:sp>
          <p:nvSpPr>
            <p:cNvPr id="90140" name="Rectangle 18"/>
            <p:cNvSpPr>
              <a:spLocks noChangeArrowheads="1"/>
            </p:cNvSpPr>
            <p:nvPr/>
          </p:nvSpPr>
          <p:spPr bwMode="auto">
            <a:xfrm>
              <a:off x="192" y="3216"/>
              <a:ext cx="1008" cy="432"/>
            </a:xfrm>
            <a:prstGeom prst="rect">
              <a:avLst/>
            </a:prstGeom>
            <a:noFill/>
            <a:ln w="63500">
              <a:solidFill>
                <a:schemeClr val="accent1">
                  <a:lumMod val="40000"/>
                  <a:lumOff val="60000"/>
                </a:schemeClr>
              </a:solidFill>
              <a:miter lim="800000"/>
              <a:headEnd/>
              <a:tailEnd/>
            </a:ln>
            <a:effectLst/>
            <a:extLst>
              <a:ext uri="{909E8E84-426E-40DD-AFC4-6F175D3DCCD1}">
                <a14:hiddenFill xmlns:a14="http://schemas.microsoft.com/office/drawing/2010/main" xmlns="">
                  <a:solidFill>
                    <a:schemeClr val="accent2">
                      <a:alpha val="50195"/>
                    </a:scheme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grpSp>
      <p:grpSp>
        <p:nvGrpSpPr>
          <p:cNvPr id="90117" name="Group 19"/>
          <p:cNvGrpSpPr>
            <a:grpSpLocks/>
          </p:cNvGrpSpPr>
          <p:nvPr/>
        </p:nvGrpSpPr>
        <p:grpSpPr bwMode="auto">
          <a:xfrm>
            <a:off x="2202307" y="3767665"/>
            <a:ext cx="1600200" cy="764822"/>
            <a:chOff x="1392" y="2592"/>
            <a:chExt cx="960" cy="452"/>
          </a:xfrm>
        </p:grpSpPr>
        <p:sp>
          <p:nvSpPr>
            <p:cNvPr id="90137" name="Rectangle 20"/>
            <p:cNvSpPr>
              <a:spLocks noChangeArrowheads="1"/>
            </p:cNvSpPr>
            <p:nvPr/>
          </p:nvSpPr>
          <p:spPr bwMode="auto">
            <a:xfrm>
              <a:off x="1392" y="2592"/>
              <a:ext cx="960" cy="452"/>
            </a:xfrm>
            <a:prstGeom prst="rect">
              <a:avLst/>
            </a:prstGeom>
            <a:noFill/>
            <a:ln w="63500">
              <a:solidFill>
                <a:srgbClr val="C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90138" name="Text Box 21"/>
            <p:cNvSpPr txBox="1">
              <a:spLocks noChangeArrowheads="1"/>
            </p:cNvSpPr>
            <p:nvPr/>
          </p:nvSpPr>
          <p:spPr bwMode="auto">
            <a:xfrm>
              <a:off x="1432" y="2639"/>
              <a:ext cx="893" cy="3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244" b="1" dirty="0">
                  <a:solidFill>
                    <a:schemeClr val="bg1"/>
                  </a:solidFill>
                </a:rPr>
                <a:t>Habitat-Species </a:t>
              </a:r>
              <a:r>
                <a:rPr lang="en-US" altLang="en-US" sz="1244" b="1" dirty="0" smtClean="0">
                  <a:solidFill>
                    <a:schemeClr val="bg1"/>
                  </a:solidFill>
                </a:rPr>
                <a:t>Response Models</a:t>
              </a:r>
              <a:endParaRPr lang="en-US" altLang="en-US" sz="1244" dirty="0">
                <a:solidFill>
                  <a:schemeClr val="bg1"/>
                </a:solidFill>
              </a:endParaRPr>
            </a:p>
          </p:txBody>
        </p:sp>
      </p:grpSp>
      <p:grpSp>
        <p:nvGrpSpPr>
          <p:cNvPr id="90118" name="Group 22"/>
          <p:cNvGrpSpPr>
            <a:grpSpLocks/>
          </p:cNvGrpSpPr>
          <p:nvPr/>
        </p:nvGrpSpPr>
        <p:grpSpPr bwMode="auto">
          <a:xfrm>
            <a:off x="2392432" y="4760389"/>
            <a:ext cx="1343378" cy="1586089"/>
            <a:chOff x="1392" y="3216"/>
            <a:chExt cx="960" cy="576"/>
          </a:xfrm>
        </p:grpSpPr>
        <p:sp>
          <p:nvSpPr>
            <p:cNvPr id="90135" name="Text Box 23"/>
            <p:cNvSpPr txBox="1">
              <a:spLocks noChangeArrowheads="1"/>
            </p:cNvSpPr>
            <p:nvPr/>
          </p:nvSpPr>
          <p:spPr bwMode="auto">
            <a:xfrm>
              <a:off x="1453" y="3264"/>
              <a:ext cx="832" cy="4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244" b="1" dirty="0">
                  <a:solidFill>
                    <a:schemeClr val="bg1"/>
                  </a:solidFill>
                </a:rPr>
                <a:t>Chemical,</a:t>
              </a:r>
            </a:p>
            <a:p>
              <a:pPr algn="ctr">
                <a:spcBef>
                  <a:spcPct val="0"/>
                </a:spcBef>
                <a:buClrTx/>
                <a:buSzTx/>
                <a:buFontTx/>
                <a:buNone/>
              </a:pPr>
              <a:r>
                <a:rPr lang="en-US" altLang="en-US" sz="1244" b="1" dirty="0">
                  <a:solidFill>
                    <a:schemeClr val="bg1"/>
                  </a:solidFill>
                </a:rPr>
                <a:t>Species</a:t>
              </a:r>
            </a:p>
            <a:p>
              <a:pPr algn="ctr">
                <a:spcBef>
                  <a:spcPct val="0"/>
                </a:spcBef>
                <a:buClrTx/>
                <a:buSzTx/>
                <a:buFontTx/>
                <a:buNone/>
              </a:pPr>
              <a:r>
                <a:rPr lang="en-US" altLang="en-US" sz="1244" b="1" dirty="0">
                  <a:solidFill>
                    <a:schemeClr val="bg1"/>
                  </a:solidFill>
                </a:rPr>
                <a:t> Dose-Response </a:t>
              </a:r>
            </a:p>
            <a:p>
              <a:pPr algn="ctr">
                <a:spcBef>
                  <a:spcPct val="0"/>
                </a:spcBef>
                <a:buClrTx/>
                <a:buSzTx/>
                <a:buFontTx/>
                <a:buNone/>
              </a:pPr>
              <a:r>
                <a:rPr lang="en-US" altLang="en-US" sz="1244" b="1" dirty="0">
                  <a:solidFill>
                    <a:schemeClr val="bg1"/>
                  </a:solidFill>
                </a:rPr>
                <a:t>Data</a:t>
              </a:r>
            </a:p>
            <a:p>
              <a:pPr algn="ctr">
                <a:spcBef>
                  <a:spcPct val="0"/>
                </a:spcBef>
                <a:buClrTx/>
                <a:buSzTx/>
                <a:buFontTx/>
                <a:buNone/>
              </a:pPr>
              <a:endParaRPr lang="en-US" altLang="en-US" sz="1244" b="1" dirty="0">
                <a:solidFill>
                  <a:schemeClr val="bg1"/>
                </a:solidFill>
              </a:endParaRPr>
            </a:p>
          </p:txBody>
        </p:sp>
        <p:sp>
          <p:nvSpPr>
            <p:cNvPr id="90136" name="Rectangle 24"/>
            <p:cNvSpPr>
              <a:spLocks noChangeArrowheads="1"/>
            </p:cNvSpPr>
            <p:nvPr/>
          </p:nvSpPr>
          <p:spPr bwMode="auto">
            <a:xfrm>
              <a:off x="1392" y="3216"/>
              <a:ext cx="960" cy="576"/>
            </a:xfrm>
            <a:prstGeom prst="rect">
              <a:avLst/>
            </a:prstGeom>
            <a:noFill/>
            <a:ln w="63500">
              <a:solidFill>
                <a:schemeClr val="accent1">
                  <a:lumMod val="40000"/>
                  <a:lumOff val="6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grpSp>
      <p:grpSp>
        <p:nvGrpSpPr>
          <p:cNvPr id="90119" name="Group 25"/>
          <p:cNvGrpSpPr>
            <a:grpSpLocks/>
          </p:cNvGrpSpPr>
          <p:nvPr/>
        </p:nvGrpSpPr>
        <p:grpSpPr bwMode="auto">
          <a:xfrm>
            <a:off x="7174831" y="3767665"/>
            <a:ext cx="1295400" cy="609600"/>
            <a:chOff x="3408" y="2928"/>
            <a:chExt cx="816" cy="432"/>
          </a:xfrm>
        </p:grpSpPr>
        <p:sp>
          <p:nvSpPr>
            <p:cNvPr id="90133" name="Rectangle 26"/>
            <p:cNvSpPr>
              <a:spLocks noChangeArrowheads="1"/>
            </p:cNvSpPr>
            <p:nvPr/>
          </p:nvSpPr>
          <p:spPr bwMode="auto">
            <a:xfrm>
              <a:off x="3408" y="2928"/>
              <a:ext cx="816" cy="432"/>
            </a:xfrm>
            <a:prstGeom prst="rect">
              <a:avLst/>
            </a:prstGeom>
            <a:noFill/>
            <a:ln w="635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90134" name="Text Box 27"/>
            <p:cNvSpPr txBox="1">
              <a:spLocks noChangeArrowheads="1"/>
            </p:cNvSpPr>
            <p:nvPr/>
          </p:nvSpPr>
          <p:spPr bwMode="auto">
            <a:xfrm>
              <a:off x="3421" y="2976"/>
              <a:ext cx="793" cy="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244" b="1" dirty="0">
                  <a:solidFill>
                    <a:schemeClr val="bg1"/>
                  </a:solidFill>
                </a:rPr>
                <a:t>Spatial Models</a:t>
              </a:r>
              <a:endParaRPr lang="en-US" altLang="en-US" sz="1244" dirty="0">
                <a:solidFill>
                  <a:schemeClr val="bg1"/>
                </a:solidFill>
              </a:endParaRPr>
            </a:p>
          </p:txBody>
        </p:sp>
      </p:grpSp>
      <p:sp>
        <p:nvSpPr>
          <p:cNvPr id="90131" name="Rectangle 29"/>
          <p:cNvSpPr>
            <a:spLocks noChangeArrowheads="1"/>
          </p:cNvSpPr>
          <p:nvPr/>
        </p:nvSpPr>
        <p:spPr bwMode="auto">
          <a:xfrm>
            <a:off x="5656907" y="3770639"/>
            <a:ext cx="1387475" cy="609599"/>
          </a:xfrm>
          <a:prstGeom prst="rect">
            <a:avLst/>
          </a:prstGeom>
          <a:noFill/>
          <a:ln w="63500">
            <a:solidFill>
              <a:srgbClr val="C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240" b="1" dirty="0" smtClean="0">
                <a:solidFill>
                  <a:schemeClr val="bg1"/>
                </a:solidFill>
              </a:rPr>
              <a:t>Population</a:t>
            </a:r>
          </a:p>
          <a:p>
            <a:pPr algn="ctr">
              <a:spcBef>
                <a:spcPct val="0"/>
              </a:spcBef>
              <a:buClrTx/>
              <a:buSzTx/>
              <a:buFontTx/>
              <a:buNone/>
            </a:pPr>
            <a:r>
              <a:rPr lang="en-US" altLang="en-US" sz="1240" b="1" dirty="0" smtClean="0">
                <a:solidFill>
                  <a:schemeClr val="bg1"/>
                </a:solidFill>
              </a:rPr>
              <a:t>Models</a:t>
            </a:r>
            <a:endParaRPr lang="en-US" altLang="en-US" sz="1240" b="1" dirty="0">
              <a:solidFill>
                <a:schemeClr val="bg1"/>
              </a:solidFill>
            </a:endParaRPr>
          </a:p>
        </p:txBody>
      </p:sp>
      <p:grpSp>
        <p:nvGrpSpPr>
          <p:cNvPr id="90121" name="Group 31"/>
          <p:cNvGrpSpPr>
            <a:grpSpLocks/>
          </p:cNvGrpSpPr>
          <p:nvPr/>
        </p:nvGrpSpPr>
        <p:grpSpPr bwMode="auto">
          <a:xfrm>
            <a:off x="4247032" y="5049217"/>
            <a:ext cx="1263768" cy="1490134"/>
            <a:chOff x="1477" y="3175"/>
            <a:chExt cx="977" cy="1056"/>
          </a:xfrm>
        </p:grpSpPr>
        <p:sp>
          <p:nvSpPr>
            <p:cNvPr id="90129" name="Text Box 32"/>
            <p:cNvSpPr txBox="1">
              <a:spLocks noChangeArrowheads="1"/>
            </p:cNvSpPr>
            <p:nvPr/>
          </p:nvSpPr>
          <p:spPr bwMode="auto">
            <a:xfrm>
              <a:off x="1477" y="3216"/>
              <a:ext cx="977" cy="10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244" b="1" dirty="0" smtClean="0">
                  <a:solidFill>
                    <a:schemeClr val="bg1"/>
                  </a:solidFill>
                </a:rPr>
                <a:t>Species</a:t>
              </a:r>
            </a:p>
            <a:p>
              <a:pPr algn="ctr">
                <a:spcBef>
                  <a:spcPct val="0"/>
                </a:spcBef>
                <a:buClrTx/>
                <a:buSzTx/>
                <a:buFontTx/>
                <a:buNone/>
              </a:pPr>
              <a:r>
                <a:rPr lang="en-US" altLang="en-US" sz="1244" b="1" dirty="0" smtClean="0">
                  <a:solidFill>
                    <a:schemeClr val="bg1"/>
                  </a:solidFill>
                </a:rPr>
                <a:t>Molecular</a:t>
              </a:r>
            </a:p>
            <a:p>
              <a:pPr algn="ctr">
                <a:spcBef>
                  <a:spcPct val="0"/>
                </a:spcBef>
                <a:buClrTx/>
                <a:buSzTx/>
                <a:buFontTx/>
                <a:buNone/>
              </a:pPr>
              <a:r>
                <a:rPr lang="en-US" altLang="en-US" sz="1244" b="1" dirty="0" smtClean="0">
                  <a:solidFill>
                    <a:schemeClr val="bg1"/>
                  </a:solidFill>
                </a:rPr>
                <a:t>Biochemical</a:t>
              </a:r>
              <a:endParaRPr lang="en-US" altLang="en-US" sz="1244" b="1" dirty="0">
                <a:solidFill>
                  <a:schemeClr val="bg1"/>
                </a:solidFill>
              </a:endParaRPr>
            </a:p>
            <a:p>
              <a:pPr algn="ctr">
                <a:spcBef>
                  <a:spcPct val="0"/>
                </a:spcBef>
                <a:buClrTx/>
                <a:buSzTx/>
                <a:buFontTx/>
                <a:buNone/>
              </a:pPr>
              <a:r>
                <a:rPr lang="en-US" altLang="en-US" sz="1244" b="1" dirty="0">
                  <a:solidFill>
                    <a:schemeClr val="bg1"/>
                  </a:solidFill>
                </a:rPr>
                <a:t>Physiology</a:t>
              </a:r>
            </a:p>
            <a:p>
              <a:pPr algn="ctr">
                <a:spcBef>
                  <a:spcPct val="0"/>
                </a:spcBef>
                <a:buClrTx/>
                <a:buSzTx/>
                <a:buFontTx/>
                <a:buNone/>
              </a:pPr>
              <a:r>
                <a:rPr lang="en-US" altLang="en-US" sz="1244" b="1" dirty="0">
                  <a:solidFill>
                    <a:schemeClr val="bg1"/>
                  </a:solidFill>
                </a:rPr>
                <a:t>Data</a:t>
              </a:r>
            </a:p>
            <a:p>
              <a:pPr algn="ctr">
                <a:spcBef>
                  <a:spcPct val="0"/>
                </a:spcBef>
                <a:buClrTx/>
                <a:buSzTx/>
                <a:buFontTx/>
                <a:buNone/>
              </a:pPr>
              <a:endParaRPr lang="en-US" altLang="en-US" sz="1244" b="1" dirty="0"/>
            </a:p>
            <a:p>
              <a:pPr algn="ctr">
                <a:spcBef>
                  <a:spcPct val="0"/>
                </a:spcBef>
                <a:buClrTx/>
                <a:buSzTx/>
                <a:buFontTx/>
                <a:buNone/>
              </a:pPr>
              <a:r>
                <a:rPr lang="en-US" altLang="en-US" sz="1244" b="1" dirty="0"/>
                <a:t> </a:t>
              </a:r>
              <a:endParaRPr lang="en-US" altLang="en-US" sz="1244" dirty="0"/>
            </a:p>
          </p:txBody>
        </p:sp>
        <p:sp>
          <p:nvSpPr>
            <p:cNvPr id="90130" name="Rectangle 33"/>
            <p:cNvSpPr>
              <a:spLocks noChangeArrowheads="1"/>
            </p:cNvSpPr>
            <p:nvPr/>
          </p:nvSpPr>
          <p:spPr bwMode="auto">
            <a:xfrm>
              <a:off x="1490" y="3175"/>
              <a:ext cx="960" cy="933"/>
            </a:xfrm>
            <a:prstGeom prst="rect">
              <a:avLst/>
            </a:prstGeom>
            <a:noFill/>
            <a:ln w="63500">
              <a:solidFill>
                <a:schemeClr val="tx2">
                  <a:lumMod val="40000"/>
                  <a:lumOff val="6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a:p>
          </p:txBody>
        </p:sp>
      </p:grpSp>
      <p:grpSp>
        <p:nvGrpSpPr>
          <p:cNvPr id="90122" name="Group 34"/>
          <p:cNvGrpSpPr>
            <a:grpSpLocks/>
          </p:cNvGrpSpPr>
          <p:nvPr/>
        </p:nvGrpSpPr>
        <p:grpSpPr bwMode="auto">
          <a:xfrm>
            <a:off x="5975317" y="4561305"/>
            <a:ext cx="1295400" cy="609600"/>
            <a:chOff x="2496" y="2928"/>
            <a:chExt cx="816" cy="432"/>
          </a:xfrm>
        </p:grpSpPr>
        <p:sp>
          <p:nvSpPr>
            <p:cNvPr id="90127" name="Rectangle 35"/>
            <p:cNvSpPr>
              <a:spLocks noChangeArrowheads="1"/>
            </p:cNvSpPr>
            <p:nvPr/>
          </p:nvSpPr>
          <p:spPr bwMode="auto">
            <a:xfrm>
              <a:off x="2496" y="2928"/>
              <a:ext cx="816" cy="432"/>
            </a:xfrm>
            <a:prstGeom prst="rect">
              <a:avLst/>
            </a:prstGeom>
            <a:noFill/>
            <a:ln w="63500">
              <a:solidFill>
                <a:srgbClr val="99CC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90128" name="Text Box 36"/>
            <p:cNvSpPr txBox="1">
              <a:spLocks noChangeArrowheads="1"/>
            </p:cNvSpPr>
            <p:nvPr/>
          </p:nvSpPr>
          <p:spPr bwMode="auto">
            <a:xfrm>
              <a:off x="2505" y="2976"/>
              <a:ext cx="792" cy="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244" b="1" dirty="0">
                  <a:solidFill>
                    <a:schemeClr val="bg1"/>
                  </a:solidFill>
                </a:rPr>
                <a:t>Demographic</a:t>
              </a:r>
            </a:p>
            <a:p>
              <a:pPr algn="ctr">
                <a:spcBef>
                  <a:spcPct val="0"/>
                </a:spcBef>
                <a:buClrTx/>
                <a:buSzTx/>
                <a:buFontTx/>
                <a:buNone/>
              </a:pPr>
              <a:r>
                <a:rPr lang="en-US" altLang="en-US" sz="1244" b="1" dirty="0">
                  <a:solidFill>
                    <a:schemeClr val="bg1"/>
                  </a:solidFill>
                </a:rPr>
                <a:t>Data</a:t>
              </a:r>
            </a:p>
          </p:txBody>
        </p:sp>
      </p:grpSp>
      <p:grpSp>
        <p:nvGrpSpPr>
          <p:cNvPr id="90123" name="Group 37"/>
          <p:cNvGrpSpPr>
            <a:grpSpLocks/>
          </p:cNvGrpSpPr>
          <p:nvPr/>
        </p:nvGrpSpPr>
        <p:grpSpPr bwMode="auto">
          <a:xfrm>
            <a:off x="5998211" y="5371281"/>
            <a:ext cx="1295400" cy="609600"/>
            <a:chOff x="2496" y="2928"/>
            <a:chExt cx="816" cy="432"/>
          </a:xfrm>
        </p:grpSpPr>
        <p:sp>
          <p:nvSpPr>
            <p:cNvPr id="90125" name="Rectangle 38"/>
            <p:cNvSpPr>
              <a:spLocks noChangeArrowheads="1"/>
            </p:cNvSpPr>
            <p:nvPr/>
          </p:nvSpPr>
          <p:spPr bwMode="auto">
            <a:xfrm>
              <a:off x="2496" y="2928"/>
              <a:ext cx="816" cy="432"/>
            </a:xfrm>
            <a:prstGeom prst="rect">
              <a:avLst/>
            </a:prstGeom>
            <a:noFill/>
            <a:ln w="63500">
              <a:solidFill>
                <a:srgbClr val="99CC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90126" name="Text Box 39"/>
            <p:cNvSpPr txBox="1">
              <a:spLocks noChangeArrowheads="1"/>
            </p:cNvSpPr>
            <p:nvPr/>
          </p:nvSpPr>
          <p:spPr bwMode="auto">
            <a:xfrm>
              <a:off x="2505" y="2976"/>
              <a:ext cx="792" cy="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244" b="1" dirty="0">
                  <a:solidFill>
                    <a:schemeClr val="bg1"/>
                  </a:solidFill>
                </a:rPr>
                <a:t>Life History</a:t>
              </a:r>
            </a:p>
            <a:p>
              <a:pPr algn="ctr">
                <a:spcBef>
                  <a:spcPct val="0"/>
                </a:spcBef>
                <a:buClrTx/>
                <a:buSzTx/>
                <a:buFontTx/>
                <a:buNone/>
              </a:pPr>
              <a:r>
                <a:rPr lang="en-US" altLang="en-US" sz="1244" b="1" dirty="0">
                  <a:solidFill>
                    <a:schemeClr val="bg1"/>
                  </a:solidFill>
                </a:rPr>
                <a:t>Data</a:t>
              </a:r>
            </a:p>
          </p:txBody>
        </p:sp>
      </p:grpSp>
      <p:sp>
        <p:nvSpPr>
          <p:cNvPr id="90124" name="Rectangle 40"/>
          <p:cNvSpPr>
            <a:spLocks noChangeArrowheads="1"/>
          </p:cNvSpPr>
          <p:nvPr/>
        </p:nvSpPr>
        <p:spPr bwMode="auto">
          <a:xfrm>
            <a:off x="-110471" y="163539"/>
            <a:ext cx="9144000" cy="10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1844" tIns="40923" rIns="81844" bIns="40923" anchor="ct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r>
              <a:rPr lang="en-US" altLang="en-US" sz="3911" dirty="0">
                <a:solidFill>
                  <a:schemeClr val="tx2"/>
                </a:solidFill>
              </a:rPr>
              <a:t>   </a:t>
            </a:r>
            <a:r>
              <a:rPr lang="en-US" altLang="en-US" sz="2844" b="1" dirty="0">
                <a:solidFill>
                  <a:schemeClr val="bg1"/>
                </a:solidFill>
                <a:latin typeface="+mj-lt"/>
              </a:rPr>
              <a:t>Building Capacity for Explicit </a:t>
            </a:r>
            <a:r>
              <a:rPr lang="en-US" altLang="en-US" sz="2844" b="1" dirty="0" smtClean="0">
                <a:solidFill>
                  <a:schemeClr val="bg1"/>
                </a:solidFill>
                <a:latin typeface="+mj-lt"/>
              </a:rPr>
              <a:t>Ecological Risk </a:t>
            </a:r>
            <a:r>
              <a:rPr lang="en-US" altLang="en-US" sz="2844" b="1" dirty="0">
                <a:solidFill>
                  <a:schemeClr val="bg1"/>
                </a:solidFill>
                <a:latin typeface="+mj-lt"/>
              </a:rPr>
              <a:t>Assessments</a:t>
            </a:r>
          </a:p>
        </p:txBody>
      </p:sp>
      <p:sp>
        <p:nvSpPr>
          <p:cNvPr id="37" name="Rectangle 29"/>
          <p:cNvSpPr>
            <a:spLocks noChangeArrowheads="1"/>
          </p:cNvSpPr>
          <p:nvPr/>
        </p:nvSpPr>
        <p:spPr bwMode="auto">
          <a:xfrm>
            <a:off x="3943276" y="3767665"/>
            <a:ext cx="1506165" cy="1020455"/>
          </a:xfrm>
          <a:prstGeom prst="rect">
            <a:avLst/>
          </a:prstGeom>
          <a:noFill/>
          <a:ln w="63500">
            <a:solidFill>
              <a:srgbClr val="C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240" b="1" dirty="0" smtClean="0">
                <a:solidFill>
                  <a:schemeClr val="bg1"/>
                </a:solidFill>
              </a:rPr>
              <a:t>Chemical, Species</a:t>
            </a:r>
          </a:p>
          <a:p>
            <a:pPr algn="ctr">
              <a:spcBef>
                <a:spcPct val="0"/>
              </a:spcBef>
              <a:buClrTx/>
              <a:buSzTx/>
              <a:buFontTx/>
              <a:buNone/>
            </a:pPr>
            <a:r>
              <a:rPr lang="en-US" altLang="en-US" sz="1240" b="1" dirty="0" smtClean="0">
                <a:solidFill>
                  <a:schemeClr val="bg1"/>
                </a:solidFill>
              </a:rPr>
              <a:t>Response Models</a:t>
            </a:r>
            <a:endParaRPr lang="en-US" altLang="en-US" sz="1240" b="1" dirty="0">
              <a:solidFill>
                <a:schemeClr val="bg1"/>
              </a:solidFill>
            </a:endParaRPr>
          </a:p>
        </p:txBody>
      </p:sp>
      <p:grpSp>
        <p:nvGrpSpPr>
          <p:cNvPr id="38" name="Group 13"/>
          <p:cNvGrpSpPr>
            <a:grpSpLocks/>
          </p:cNvGrpSpPr>
          <p:nvPr/>
        </p:nvGrpSpPr>
        <p:grpSpPr bwMode="auto">
          <a:xfrm>
            <a:off x="321546" y="3753555"/>
            <a:ext cx="1676400" cy="919802"/>
            <a:chOff x="203" y="2709"/>
            <a:chExt cx="1104" cy="408"/>
          </a:xfrm>
        </p:grpSpPr>
        <p:sp>
          <p:nvSpPr>
            <p:cNvPr id="39" name="Rectangle 14"/>
            <p:cNvSpPr>
              <a:spLocks noChangeArrowheads="1"/>
            </p:cNvSpPr>
            <p:nvPr/>
          </p:nvSpPr>
          <p:spPr bwMode="auto">
            <a:xfrm>
              <a:off x="203" y="2709"/>
              <a:ext cx="1104" cy="336"/>
            </a:xfrm>
            <a:prstGeom prst="rect">
              <a:avLst/>
            </a:prstGeom>
            <a:noFill/>
            <a:ln w="63500">
              <a:solidFill>
                <a:srgbClr val="C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133"/>
            </a:p>
          </p:txBody>
        </p:sp>
        <p:sp>
          <p:nvSpPr>
            <p:cNvPr id="40" name="Text Box 15"/>
            <p:cNvSpPr txBox="1">
              <a:spLocks noChangeArrowheads="1"/>
            </p:cNvSpPr>
            <p:nvPr/>
          </p:nvSpPr>
          <p:spPr bwMode="auto">
            <a:xfrm>
              <a:off x="208" y="2736"/>
              <a:ext cx="1044" cy="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100000"/>
                <a:buChar char="•"/>
                <a:defRPr sz="3200">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244" b="1" dirty="0">
                  <a:solidFill>
                    <a:schemeClr val="bg1"/>
                  </a:solidFill>
                </a:rPr>
                <a:t>Habitat/Biota </a:t>
              </a:r>
              <a:r>
                <a:rPr lang="en-US" altLang="en-US" sz="1244" b="1" dirty="0" smtClean="0">
                  <a:solidFill>
                    <a:schemeClr val="bg1"/>
                  </a:solidFill>
                </a:rPr>
                <a:t>Exposure</a:t>
              </a:r>
            </a:p>
            <a:p>
              <a:pPr algn="ctr">
                <a:spcBef>
                  <a:spcPct val="0"/>
                </a:spcBef>
                <a:buClrTx/>
                <a:buSzTx/>
                <a:buFontTx/>
                <a:buNone/>
              </a:pPr>
              <a:r>
                <a:rPr lang="en-US" altLang="en-US" sz="1244" b="1" dirty="0" smtClean="0">
                  <a:solidFill>
                    <a:schemeClr val="bg1"/>
                  </a:solidFill>
                </a:rPr>
                <a:t>Models</a:t>
              </a:r>
              <a:endParaRPr lang="en-US" altLang="en-US" sz="1244" b="1" dirty="0">
                <a:solidFill>
                  <a:schemeClr val="bg1"/>
                </a:solidFill>
              </a:endParaRPr>
            </a:p>
            <a:p>
              <a:pPr algn="ctr">
                <a:spcBef>
                  <a:spcPct val="0"/>
                </a:spcBef>
                <a:buClrTx/>
                <a:buSzTx/>
                <a:buFontTx/>
                <a:buNone/>
              </a:pPr>
              <a:endParaRPr lang="en-US" altLang="en-US" sz="1244" dirty="0"/>
            </a:p>
          </p:txBody>
        </p:sp>
      </p:grpSp>
      <p:sp>
        <p:nvSpPr>
          <p:cNvPr id="41" name="Subtitle 2"/>
          <p:cNvSpPr txBox="1">
            <a:spLocks/>
          </p:cNvSpPr>
          <p:nvPr/>
        </p:nvSpPr>
        <p:spPr>
          <a:xfrm>
            <a:off x="7071154" y="6520811"/>
            <a:ext cx="7040880" cy="292056"/>
          </a:xfrm>
          <a:prstGeom prst="rect">
            <a:avLst/>
          </a:prstGeom>
        </p:spPr>
        <p:txBody>
          <a:bodyPr/>
          <a:lstStyle>
            <a:lvl1pPr marL="228600" indent="-228600" algn="l" defTabSz="457200" rtl="0" eaLnBrk="0" fontAlgn="base" hangingPunct="0">
              <a:lnSpc>
                <a:spcPct val="90000"/>
              </a:lnSpc>
              <a:spcBef>
                <a:spcPts val="2400"/>
              </a:spcBef>
              <a:spcAft>
                <a:spcPct val="0"/>
              </a:spcAft>
              <a:buClr>
                <a:schemeClr val="accent4"/>
              </a:buClr>
              <a:buSzPct val="100000"/>
              <a:buFont typeface="Wingdings 2" pitchFamily="18" charset="2"/>
              <a:buChar char=""/>
              <a:defRPr sz="2200" kern="1200">
                <a:solidFill>
                  <a:schemeClr val="tx1"/>
                </a:solidFill>
                <a:latin typeface="+mn-lt"/>
                <a:ea typeface="MS PGothic" pitchFamily="34" charset="-128"/>
                <a:cs typeface="ＭＳ Ｐゴシック" charset="-128"/>
              </a:defRPr>
            </a:lvl1pPr>
            <a:lvl2pPr marL="517525" indent="-219075" algn="l" defTabSz="457200" rtl="0" eaLnBrk="0" fontAlgn="base" hangingPunct="0">
              <a:lnSpc>
                <a:spcPct val="90000"/>
              </a:lnSpc>
              <a:spcBef>
                <a:spcPts val="1200"/>
              </a:spcBef>
              <a:spcAft>
                <a:spcPct val="0"/>
              </a:spcAft>
              <a:buClr>
                <a:schemeClr val="accent4"/>
              </a:buClr>
              <a:buFont typeface="Arial" charset="0"/>
              <a:buChar char="–"/>
              <a:defRPr sz="2000" kern="1200">
                <a:solidFill>
                  <a:schemeClr val="tx1"/>
                </a:solidFill>
                <a:latin typeface="+mn-lt"/>
                <a:ea typeface="MS PGothic" pitchFamily="34" charset="-128"/>
                <a:cs typeface="Arial"/>
              </a:defRPr>
            </a:lvl2pPr>
            <a:lvl3pPr marL="739775" indent="-163513" algn="l" defTabSz="457200" rtl="0" eaLnBrk="0" fontAlgn="base" hangingPunct="0">
              <a:lnSpc>
                <a:spcPct val="90000"/>
              </a:lnSpc>
              <a:spcBef>
                <a:spcPts val="600"/>
              </a:spcBef>
              <a:spcAft>
                <a:spcPct val="0"/>
              </a:spcAft>
              <a:buClr>
                <a:schemeClr val="accent4"/>
              </a:buClr>
              <a:buFont typeface="Arial" charset="0"/>
              <a:buChar char="•"/>
              <a:defRPr sz="1800" kern="1200">
                <a:solidFill>
                  <a:schemeClr val="tx1"/>
                </a:solidFill>
                <a:latin typeface="+mn-lt"/>
                <a:ea typeface="MS PGothic" pitchFamily="34" charset="-128"/>
                <a:cs typeface="Arial"/>
              </a:defRPr>
            </a:lvl3pPr>
            <a:lvl4pPr marL="1030288" indent="-228600" algn="l" defTabSz="457200" rtl="0" eaLnBrk="0" fontAlgn="base" hangingPunct="0">
              <a:lnSpc>
                <a:spcPct val="90000"/>
              </a:lnSpc>
              <a:spcBef>
                <a:spcPts val="300"/>
              </a:spcBef>
              <a:spcAft>
                <a:spcPct val="0"/>
              </a:spcAft>
              <a:buClr>
                <a:schemeClr val="accent4"/>
              </a:buClr>
              <a:buFont typeface="Arial" charset="0"/>
              <a:buChar char="–"/>
              <a:defRPr sz="1600" kern="1200">
                <a:solidFill>
                  <a:schemeClr val="tx1"/>
                </a:solidFill>
                <a:latin typeface="+mn-lt"/>
                <a:ea typeface="MS PGothic" pitchFamily="34" charset="-128"/>
                <a:cs typeface="Arial"/>
              </a:defRPr>
            </a:lvl4pPr>
            <a:lvl5pPr marL="1254125" indent="-165100" algn="l" defTabSz="457200" rtl="0" eaLnBrk="0" fontAlgn="base" hangingPunct="0">
              <a:lnSpc>
                <a:spcPct val="90000"/>
              </a:lnSpc>
              <a:spcBef>
                <a:spcPts val="150"/>
              </a:spcBef>
              <a:spcAft>
                <a:spcPct val="0"/>
              </a:spcAft>
              <a:buClr>
                <a:schemeClr val="accent4"/>
              </a:buClr>
              <a:buFont typeface="Wingdings" pitchFamily="2" charset="2"/>
              <a:buChar char=""/>
              <a:defRPr sz="1400" kern="1200">
                <a:solidFill>
                  <a:schemeClr val="tx1"/>
                </a:solidFill>
                <a:latin typeface="+mn-lt"/>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chemeClr val="bg1"/>
                </a:solidFill>
              </a:rPr>
              <a:t>Adapted from EPA (2005)</a:t>
            </a:r>
          </a:p>
          <a:p>
            <a:pPr marL="0" indent="0">
              <a:buNone/>
            </a:pPr>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xmlns="" val="3420791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60400" y="254739"/>
            <a:ext cx="7366000" cy="4762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3043451" y="6111587"/>
            <a:ext cx="6065986" cy="746413"/>
          </a:xfrm>
        </p:spPr>
        <p:txBody>
          <a:bodyPr>
            <a:normAutofit/>
          </a:bodyPr>
          <a:lstStyle/>
          <a:p>
            <a:pPr algn="l">
              <a:defRPr/>
            </a:pPr>
            <a:endParaRPr lang="en-US" sz="1200" dirty="0" smtClean="0">
              <a:solidFill>
                <a:schemeClr val="bg1"/>
              </a:solidFill>
            </a:endParaRPr>
          </a:p>
          <a:p>
            <a:pPr marL="0" lvl="1" algn="l">
              <a:spcBef>
                <a:spcPts val="400"/>
              </a:spcBef>
              <a:buSzPct val="100000"/>
              <a:defRPr/>
            </a:pPr>
            <a:r>
              <a:rPr lang="en-US" sz="1100" dirty="0">
                <a:solidFill>
                  <a:schemeClr val="bg1"/>
                </a:solidFill>
              </a:rPr>
              <a:t>Adapted from: Jackson </a:t>
            </a:r>
            <a:r>
              <a:rPr lang="en-US" sz="1100" dirty="0" smtClean="0">
                <a:solidFill>
                  <a:schemeClr val="bg1"/>
                </a:solidFill>
              </a:rPr>
              <a:t>et </a:t>
            </a:r>
            <a:r>
              <a:rPr lang="en-US" sz="1100" dirty="0">
                <a:solidFill>
                  <a:schemeClr val="bg1"/>
                </a:solidFill>
              </a:rPr>
              <a:t>al, 2010.  Biodiversity and agricultural sustainability: from assessment to adaptive management.  </a:t>
            </a:r>
            <a:r>
              <a:rPr lang="en-US" sz="1100" i="1" dirty="0">
                <a:solidFill>
                  <a:schemeClr val="bg1"/>
                </a:solidFill>
              </a:rPr>
              <a:t>Current Opinions in Environmental Sustainability.</a:t>
            </a:r>
            <a:r>
              <a:rPr lang="en-US" sz="1100" dirty="0">
                <a:solidFill>
                  <a:schemeClr val="bg1"/>
                </a:solidFill>
              </a:rPr>
              <a:t> 2:80-87.</a:t>
            </a:r>
          </a:p>
          <a:p>
            <a:pPr algn="l">
              <a:defRPr/>
            </a:pPr>
            <a:endParaRPr lang="en-US" sz="1100" dirty="0"/>
          </a:p>
          <a:p>
            <a:pPr algn="l">
              <a:defRPr/>
            </a:pPr>
            <a:endParaRPr lang="en-US" sz="1100" dirty="0"/>
          </a:p>
        </p:txBody>
      </p:sp>
      <p:sp>
        <p:nvSpPr>
          <p:cNvPr id="4" name="Subtitle 2"/>
          <p:cNvSpPr txBox="1">
            <a:spLocks/>
          </p:cNvSpPr>
          <p:nvPr/>
        </p:nvSpPr>
        <p:spPr bwMode="auto">
          <a:xfrm>
            <a:off x="721254" y="2528866"/>
            <a:ext cx="1739319" cy="3534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457200" rtl="0" eaLnBrk="0" fontAlgn="base" hangingPunct="0">
              <a:lnSpc>
                <a:spcPct val="90000"/>
              </a:lnSpc>
              <a:spcBef>
                <a:spcPts val="400"/>
              </a:spcBef>
              <a:spcAft>
                <a:spcPct val="0"/>
              </a:spcAft>
              <a:buClr>
                <a:schemeClr val="accent4"/>
              </a:buClr>
              <a:buSzPct val="100000"/>
              <a:buFont typeface="Wingdings 2" pitchFamily="18" charset="2"/>
              <a:buNone/>
              <a:defRPr sz="1800" b="1" kern="1200">
                <a:solidFill>
                  <a:schemeClr val="tx1"/>
                </a:solidFill>
                <a:latin typeface="+mn-lt"/>
                <a:ea typeface="MS PGothic" pitchFamily="34" charset="-128"/>
                <a:cs typeface="ＭＳ Ｐゴシック" charset="-128"/>
              </a:defRPr>
            </a:lvl1pPr>
            <a:lvl2pPr marL="457200" indent="0" algn="ctr" defTabSz="457200" rtl="0" eaLnBrk="0" fontAlgn="base" hangingPunct="0">
              <a:lnSpc>
                <a:spcPct val="90000"/>
              </a:lnSpc>
              <a:spcBef>
                <a:spcPts val="1200"/>
              </a:spcBef>
              <a:spcAft>
                <a:spcPct val="0"/>
              </a:spcAft>
              <a:buClr>
                <a:schemeClr val="accent4"/>
              </a:buClr>
              <a:buFont typeface="Arial" charset="0"/>
              <a:buNone/>
              <a:defRPr sz="2000" kern="1200">
                <a:solidFill>
                  <a:schemeClr val="tx1">
                    <a:tint val="75000"/>
                  </a:schemeClr>
                </a:solidFill>
                <a:latin typeface="+mn-lt"/>
                <a:ea typeface="MS PGothic" pitchFamily="34" charset="-128"/>
                <a:cs typeface="Arial"/>
              </a:defRPr>
            </a:lvl2pPr>
            <a:lvl3pPr marL="914400" indent="0" algn="ctr" defTabSz="457200" rtl="0" eaLnBrk="0" fontAlgn="base" hangingPunct="0">
              <a:lnSpc>
                <a:spcPct val="90000"/>
              </a:lnSpc>
              <a:spcBef>
                <a:spcPts val="600"/>
              </a:spcBef>
              <a:spcAft>
                <a:spcPct val="0"/>
              </a:spcAft>
              <a:buClr>
                <a:schemeClr val="accent4"/>
              </a:buClr>
              <a:buFont typeface="Arial" charset="0"/>
              <a:buNone/>
              <a:defRPr sz="1800" kern="1200">
                <a:solidFill>
                  <a:schemeClr val="tx1">
                    <a:tint val="75000"/>
                  </a:schemeClr>
                </a:solidFill>
                <a:latin typeface="+mn-lt"/>
                <a:ea typeface="MS PGothic" pitchFamily="34" charset="-128"/>
                <a:cs typeface="Arial"/>
              </a:defRPr>
            </a:lvl3pPr>
            <a:lvl4pPr marL="1371600" indent="0" algn="ctr" defTabSz="457200" rtl="0" eaLnBrk="0" fontAlgn="base" hangingPunct="0">
              <a:lnSpc>
                <a:spcPct val="90000"/>
              </a:lnSpc>
              <a:spcBef>
                <a:spcPts val="300"/>
              </a:spcBef>
              <a:spcAft>
                <a:spcPct val="0"/>
              </a:spcAft>
              <a:buClr>
                <a:schemeClr val="accent4"/>
              </a:buClr>
              <a:buFont typeface="Arial" charset="0"/>
              <a:buNone/>
              <a:defRPr sz="1600" kern="1200">
                <a:solidFill>
                  <a:schemeClr val="tx1">
                    <a:tint val="75000"/>
                  </a:schemeClr>
                </a:solidFill>
                <a:latin typeface="+mn-lt"/>
                <a:ea typeface="MS PGothic" pitchFamily="34" charset="-128"/>
                <a:cs typeface="Arial"/>
              </a:defRPr>
            </a:lvl4pPr>
            <a:lvl5pPr marL="1828800" indent="0" algn="ctr" defTabSz="457200" rtl="0" eaLnBrk="0" fontAlgn="base" hangingPunct="0">
              <a:lnSpc>
                <a:spcPct val="90000"/>
              </a:lnSpc>
              <a:spcBef>
                <a:spcPts val="150"/>
              </a:spcBef>
              <a:spcAft>
                <a:spcPct val="0"/>
              </a:spcAft>
              <a:buClr>
                <a:schemeClr val="accent4"/>
              </a:buClr>
              <a:buFont typeface="Wingdings" pitchFamily="2" charset="2"/>
              <a:buNone/>
              <a:defRPr sz="1400" kern="1200">
                <a:solidFill>
                  <a:schemeClr val="tx1">
                    <a:tint val="75000"/>
                  </a:schemeClr>
                </a:solidFill>
                <a:latin typeface="+mn-lt"/>
                <a:ea typeface="MS PGothic" pitchFamily="34" charset="-128"/>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dirty="0" smtClean="0">
                <a:solidFill>
                  <a:schemeClr val="accent1"/>
                </a:solidFill>
              </a:rPr>
              <a:t>Tox21- AOPs</a:t>
            </a:r>
            <a:endParaRPr lang="en-US" sz="2000" dirty="0">
              <a:solidFill>
                <a:schemeClr val="accent1"/>
              </a:solidFill>
            </a:endParaRPr>
          </a:p>
        </p:txBody>
      </p:sp>
      <p:sp>
        <p:nvSpPr>
          <p:cNvPr id="2" name="Rectangle 1"/>
          <p:cNvSpPr/>
          <p:nvPr/>
        </p:nvSpPr>
        <p:spPr>
          <a:xfrm>
            <a:off x="4910794" y="1742919"/>
            <a:ext cx="4198643" cy="615553"/>
          </a:xfrm>
          <a:prstGeom prst="rect">
            <a:avLst/>
          </a:prstGeom>
        </p:spPr>
        <p:txBody>
          <a:bodyPr wrap="square">
            <a:spAutoFit/>
          </a:bodyPr>
          <a:lstStyle/>
          <a:p>
            <a:r>
              <a:rPr lang="en-US" sz="2000" b="1" dirty="0" smtClean="0">
                <a:solidFill>
                  <a:schemeClr val="accent1"/>
                </a:solidFill>
                <a:latin typeface="+mn-lt"/>
              </a:rPr>
              <a:t>Source </a:t>
            </a:r>
            <a:r>
              <a:rPr lang="en-US" sz="2000" b="1" dirty="0">
                <a:solidFill>
                  <a:schemeClr val="accent1"/>
                </a:solidFill>
                <a:latin typeface="+mn-lt"/>
              </a:rPr>
              <a:t>to Outcome</a:t>
            </a:r>
          </a:p>
          <a:p>
            <a:endParaRPr lang="en-US" sz="1400" b="1" dirty="0">
              <a:solidFill>
                <a:schemeClr val="accent1"/>
              </a:solidFill>
              <a:latin typeface="+mn-lt"/>
            </a:endParaRPr>
          </a:p>
        </p:txBody>
      </p:sp>
      <p:sp>
        <p:nvSpPr>
          <p:cNvPr id="6" name="Rectangle 5"/>
          <p:cNvSpPr/>
          <p:nvPr/>
        </p:nvSpPr>
        <p:spPr bwMode="gray">
          <a:xfrm>
            <a:off x="2709747" y="3122341"/>
            <a:ext cx="5229921" cy="1795347"/>
          </a:xfrm>
          <a:prstGeom prst="rect">
            <a:avLst/>
          </a:prstGeom>
          <a:solidFill>
            <a:schemeClr val="bg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rtlCol="0" anchor="ctr"/>
          <a:lstStyle/>
          <a:p>
            <a:r>
              <a:rPr lang="en-US" b="1" dirty="0" smtClean="0">
                <a:solidFill>
                  <a:schemeClr val="accent1"/>
                </a:solidFill>
              </a:rPr>
              <a:t>  </a:t>
            </a:r>
            <a:r>
              <a:rPr lang="en-US" sz="2000" b="1" dirty="0" smtClean="0">
                <a:solidFill>
                  <a:schemeClr val="accent1"/>
                </a:solidFill>
              </a:rPr>
              <a:t>Risk Assessments and Management Decisions</a:t>
            </a:r>
            <a:endParaRPr lang="en-US" sz="2000" b="1" dirty="0">
              <a:solidFill>
                <a:schemeClr val="accent1"/>
              </a:solidFill>
            </a:endParaRPr>
          </a:p>
          <a:p>
            <a:r>
              <a:rPr lang="en-US" sz="2000" b="1" dirty="0">
                <a:solidFill>
                  <a:schemeClr val="accent1"/>
                </a:solidFill>
              </a:rPr>
              <a:t>          </a:t>
            </a:r>
            <a:r>
              <a:rPr lang="en-US" sz="2000" b="1" dirty="0" smtClean="0">
                <a:solidFill>
                  <a:schemeClr val="accent1"/>
                </a:solidFill>
              </a:rPr>
              <a:t>      </a:t>
            </a:r>
            <a:endParaRPr lang="en-US" sz="2000" b="1" dirty="0">
              <a:solidFill>
                <a:schemeClr val="accent1"/>
              </a:solidFill>
            </a:endParaRPr>
          </a:p>
        </p:txBody>
      </p:sp>
      <p:sp>
        <p:nvSpPr>
          <p:cNvPr id="10" name="Rectangle 9"/>
          <p:cNvSpPr/>
          <p:nvPr/>
        </p:nvSpPr>
        <p:spPr bwMode="gray">
          <a:xfrm>
            <a:off x="6165654" y="676119"/>
            <a:ext cx="434898" cy="137921"/>
          </a:xfrm>
          <a:prstGeom prst="rect">
            <a:avLst/>
          </a:prstGeom>
          <a:solidFill>
            <a:schemeClr val="bg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rtlCol="0" anchor="ctr"/>
          <a:lstStyle/>
          <a:p>
            <a:r>
              <a:rPr lang="en-US" b="1" dirty="0" smtClean="0">
                <a:solidFill>
                  <a:schemeClr val="accent1"/>
                </a:solidFill>
              </a:rPr>
              <a:t>      </a:t>
            </a:r>
            <a:r>
              <a:rPr lang="en-US" b="1" dirty="0">
                <a:solidFill>
                  <a:schemeClr val="accent1"/>
                </a:solidFill>
              </a:rPr>
              <a:t> </a:t>
            </a:r>
            <a:r>
              <a:rPr lang="en-US" b="1" dirty="0" smtClean="0">
                <a:solidFill>
                  <a:schemeClr val="accent1"/>
                </a:solidFill>
              </a:rPr>
              <a:t>      </a:t>
            </a:r>
            <a:endParaRPr lang="en-US" sz="2000" b="1" dirty="0">
              <a:solidFill>
                <a:schemeClr val="accent1"/>
              </a:solidFill>
            </a:endParaRPr>
          </a:p>
        </p:txBody>
      </p:sp>
      <p:sp>
        <p:nvSpPr>
          <p:cNvPr id="11" name="Rectangle 10"/>
          <p:cNvSpPr/>
          <p:nvPr/>
        </p:nvSpPr>
        <p:spPr bwMode="gray">
          <a:xfrm>
            <a:off x="1224427" y="550645"/>
            <a:ext cx="1619134" cy="1735355"/>
          </a:xfrm>
          <a:prstGeom prst="rect">
            <a:avLst/>
          </a:prstGeom>
          <a:solidFill>
            <a:schemeClr val="bg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rtlCol="0" anchor="ctr"/>
          <a:lstStyle/>
          <a:p>
            <a:r>
              <a:rPr lang="en-US" sz="1100" b="1" dirty="0" smtClean="0">
                <a:solidFill>
                  <a:schemeClr val="tx1"/>
                </a:solidFill>
              </a:rPr>
              <a:t>International</a:t>
            </a:r>
          </a:p>
          <a:p>
            <a:endParaRPr lang="en-US" sz="1100" b="1" dirty="0">
              <a:solidFill>
                <a:schemeClr val="tx1"/>
              </a:solidFill>
            </a:endParaRPr>
          </a:p>
          <a:p>
            <a:r>
              <a:rPr lang="en-US" sz="1100" b="1" dirty="0" smtClean="0">
                <a:solidFill>
                  <a:schemeClr val="tx1"/>
                </a:solidFill>
              </a:rPr>
              <a:t>US Government</a:t>
            </a:r>
          </a:p>
          <a:p>
            <a:endParaRPr lang="en-US" sz="1100" b="1" dirty="0">
              <a:solidFill>
                <a:schemeClr val="tx1"/>
              </a:solidFill>
            </a:endParaRPr>
          </a:p>
          <a:p>
            <a:r>
              <a:rPr lang="en-US" sz="1100" b="1" dirty="0" smtClean="0">
                <a:solidFill>
                  <a:schemeClr val="tx1"/>
                </a:solidFill>
              </a:rPr>
              <a:t>Supply Chains</a:t>
            </a:r>
          </a:p>
          <a:p>
            <a:endParaRPr lang="en-US" sz="1100" b="1" dirty="0">
              <a:solidFill>
                <a:schemeClr val="tx1"/>
              </a:solidFill>
            </a:endParaRPr>
          </a:p>
          <a:p>
            <a:r>
              <a:rPr lang="en-US" sz="1100" b="1" dirty="0" smtClean="0">
                <a:solidFill>
                  <a:schemeClr val="tx1"/>
                </a:solidFill>
              </a:rPr>
              <a:t>States</a:t>
            </a:r>
          </a:p>
          <a:p>
            <a:endParaRPr lang="en-US" sz="1100" b="1" dirty="0">
              <a:solidFill>
                <a:schemeClr val="tx1"/>
              </a:solidFill>
            </a:endParaRPr>
          </a:p>
          <a:p>
            <a:r>
              <a:rPr lang="en-US" sz="1100" b="1" dirty="0" smtClean="0">
                <a:solidFill>
                  <a:schemeClr val="tx1"/>
                </a:solidFill>
              </a:rPr>
              <a:t>Counties</a:t>
            </a:r>
            <a:endParaRPr lang="en-US" sz="1100" b="1" dirty="0">
              <a:solidFill>
                <a:schemeClr val="tx1"/>
              </a:solidFill>
            </a:endParaRPr>
          </a:p>
        </p:txBody>
      </p:sp>
      <p:sp>
        <p:nvSpPr>
          <p:cNvPr id="13" name="Rectangle 12"/>
          <p:cNvSpPr/>
          <p:nvPr/>
        </p:nvSpPr>
        <p:spPr bwMode="gray">
          <a:xfrm>
            <a:off x="1873405" y="2837065"/>
            <a:ext cx="758283" cy="197217"/>
          </a:xfrm>
          <a:prstGeom prst="rect">
            <a:avLst/>
          </a:prstGeom>
          <a:solidFill>
            <a:schemeClr val="bg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rtlCol="0" anchor="ctr"/>
          <a:lstStyle/>
          <a:p>
            <a:r>
              <a:rPr lang="en-US" b="1" dirty="0" smtClean="0">
                <a:solidFill>
                  <a:schemeClr val="accent1"/>
                </a:solidFill>
              </a:rPr>
              <a:t>      </a:t>
            </a:r>
            <a:r>
              <a:rPr lang="en-US" b="1" dirty="0">
                <a:solidFill>
                  <a:schemeClr val="accent1"/>
                </a:solidFill>
              </a:rPr>
              <a:t> </a:t>
            </a:r>
            <a:r>
              <a:rPr lang="en-US" b="1" dirty="0" smtClean="0">
                <a:solidFill>
                  <a:schemeClr val="accent1"/>
                </a:solidFill>
              </a:rPr>
              <a:t>      </a:t>
            </a:r>
            <a:endParaRPr lang="en-US" sz="2000" b="1" dirty="0">
              <a:solidFill>
                <a:schemeClr val="accent1"/>
              </a:solidFill>
            </a:endParaRPr>
          </a:p>
        </p:txBody>
      </p:sp>
    </p:spTree>
    <p:extLst>
      <p:ext uri="{BB962C8B-B14F-4D97-AF65-F5344CB8AC3E}">
        <p14:creationId xmlns:p14="http://schemas.microsoft.com/office/powerpoint/2010/main" xmlns="" val="2849716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9045" y="19310"/>
            <a:ext cx="8448929" cy="877824"/>
          </a:xfrm>
        </p:spPr>
        <p:txBody>
          <a:bodyPr/>
          <a:lstStyle/>
          <a:p>
            <a:pPr algn="ctr"/>
            <a:r>
              <a:rPr lang="en-US" sz="2800" dirty="0" smtClean="0"/>
              <a:t>Business Case: </a:t>
            </a:r>
            <a:br>
              <a:rPr lang="en-US" sz="2800" dirty="0" smtClean="0"/>
            </a:br>
            <a:r>
              <a:rPr lang="en-US" sz="2800" dirty="0" smtClean="0"/>
              <a:t>Pesticide Discovery to Registration</a:t>
            </a:r>
            <a:endParaRPr lang="en-US" sz="2800" dirty="0"/>
          </a:p>
        </p:txBody>
      </p:sp>
      <p:sp>
        <p:nvSpPr>
          <p:cNvPr id="29" name="Text Placeholder 4"/>
          <p:cNvSpPr txBox="1">
            <a:spLocks/>
          </p:cNvSpPr>
          <p:nvPr/>
        </p:nvSpPr>
        <p:spPr bwMode="gray">
          <a:xfrm>
            <a:off x="309045" y="1722934"/>
            <a:ext cx="4147740" cy="1036935"/>
          </a:xfrm>
          <a:prstGeom prst="rect">
            <a:avLst/>
          </a:prstGeom>
          <a:gradFill rotWithShape="0">
            <a:gsLst>
              <a:gs pos="0">
                <a:schemeClr val="accent1">
                  <a:lumMod val="20000"/>
                  <a:lumOff val="80000"/>
                </a:schemeClr>
              </a:gs>
              <a:gs pos="100000">
                <a:srgbClr val="ABE7FF">
                  <a:gamma/>
                  <a:tint val="0"/>
                  <a:invGamma/>
                </a:srgbClr>
              </a:gs>
            </a:gsLst>
            <a:lin ang="5400000" scaled="1"/>
          </a:gradFill>
          <a:ln w="9525">
            <a:noFill/>
            <a:miter lim="800000"/>
            <a:headEnd/>
            <a:tailEnd/>
          </a:ln>
          <a:effectLst/>
        </p:spPr>
        <p:txBody>
          <a:bodyPr wrap="none" anchor="ctr"/>
          <a:lstStyle>
            <a:defPPr>
              <a:defRPr lang="en-US"/>
            </a:defPPr>
          </a:lstStyle>
          <a:p>
            <a:endParaRPr lang="en-US" dirty="0"/>
          </a:p>
        </p:txBody>
      </p:sp>
      <p:sp>
        <p:nvSpPr>
          <p:cNvPr id="31" name="Text Placeholder 4"/>
          <p:cNvSpPr txBox="1">
            <a:spLocks/>
          </p:cNvSpPr>
          <p:nvPr/>
        </p:nvSpPr>
        <p:spPr bwMode="gray">
          <a:xfrm>
            <a:off x="309045" y="1332395"/>
            <a:ext cx="4147740" cy="486605"/>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2400" dirty="0" smtClean="0">
                <a:solidFill>
                  <a:schemeClr val="bg1"/>
                </a:solidFill>
              </a:rPr>
              <a:t>Vision</a:t>
            </a:r>
            <a:endParaRPr lang="en-US" sz="2400" dirty="0">
              <a:solidFill>
                <a:schemeClr val="bg1"/>
              </a:solidFill>
            </a:endParaRPr>
          </a:p>
        </p:txBody>
      </p:sp>
      <p:sp>
        <p:nvSpPr>
          <p:cNvPr id="33" name="Text Placeholder 2"/>
          <p:cNvSpPr txBox="1">
            <a:spLocks/>
          </p:cNvSpPr>
          <p:nvPr/>
        </p:nvSpPr>
        <p:spPr bwMode="gray">
          <a:xfrm>
            <a:off x="405058" y="1884411"/>
            <a:ext cx="4070930" cy="1997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228600" indent="-228600" algn="l" defTabSz="457200" rtl="0" eaLnBrk="0" fontAlgn="base" hangingPunct="0">
              <a:lnSpc>
                <a:spcPct val="90000"/>
              </a:lnSpc>
              <a:spcBef>
                <a:spcPts val="2400"/>
              </a:spcBef>
              <a:spcAft>
                <a:spcPct val="0"/>
              </a:spcAft>
              <a:buClr>
                <a:schemeClr val="accent4"/>
              </a:buClr>
              <a:buSzPct val="100000"/>
              <a:buFont typeface="Wingdings 2" pitchFamily="18" charset="2"/>
              <a:buChar char=""/>
              <a:defRPr sz="2200" kern="1200">
                <a:solidFill>
                  <a:schemeClr val="tx1"/>
                </a:solidFill>
                <a:latin typeface="+mn-lt"/>
                <a:ea typeface="MS PGothic" pitchFamily="34" charset="-128"/>
                <a:cs typeface="ＭＳ Ｐゴシック" charset="-128"/>
              </a:defRPr>
            </a:lvl1pPr>
            <a:lvl2pPr marL="517525" indent="-219075" algn="l" defTabSz="457200" rtl="0" eaLnBrk="0" fontAlgn="base" hangingPunct="0">
              <a:lnSpc>
                <a:spcPct val="90000"/>
              </a:lnSpc>
              <a:spcBef>
                <a:spcPts val="1200"/>
              </a:spcBef>
              <a:spcAft>
                <a:spcPct val="0"/>
              </a:spcAft>
              <a:buClr>
                <a:schemeClr val="accent4"/>
              </a:buClr>
              <a:buFont typeface="Arial" charset="0"/>
              <a:buChar char="–"/>
              <a:defRPr sz="2000" kern="1200">
                <a:solidFill>
                  <a:schemeClr val="tx1"/>
                </a:solidFill>
                <a:latin typeface="+mn-lt"/>
                <a:ea typeface="MS PGothic" pitchFamily="34" charset="-128"/>
                <a:cs typeface="Arial"/>
              </a:defRPr>
            </a:lvl2pPr>
            <a:lvl3pPr marL="739775" indent="-163513" algn="l" defTabSz="457200" rtl="0" eaLnBrk="0" fontAlgn="base" hangingPunct="0">
              <a:lnSpc>
                <a:spcPct val="90000"/>
              </a:lnSpc>
              <a:spcBef>
                <a:spcPts val="600"/>
              </a:spcBef>
              <a:spcAft>
                <a:spcPct val="0"/>
              </a:spcAft>
              <a:buClr>
                <a:schemeClr val="accent4"/>
              </a:buClr>
              <a:buFont typeface="Arial" charset="0"/>
              <a:buChar char="•"/>
              <a:defRPr sz="1800" kern="1200">
                <a:solidFill>
                  <a:schemeClr val="tx1"/>
                </a:solidFill>
                <a:latin typeface="+mn-lt"/>
                <a:ea typeface="MS PGothic" pitchFamily="34" charset="-128"/>
                <a:cs typeface="Arial"/>
              </a:defRPr>
            </a:lvl3pPr>
            <a:lvl4pPr marL="1030288" indent="-228600" algn="l" defTabSz="457200" rtl="0" eaLnBrk="0" fontAlgn="base" hangingPunct="0">
              <a:lnSpc>
                <a:spcPct val="90000"/>
              </a:lnSpc>
              <a:spcBef>
                <a:spcPts val="300"/>
              </a:spcBef>
              <a:spcAft>
                <a:spcPct val="0"/>
              </a:spcAft>
              <a:buClr>
                <a:schemeClr val="accent4"/>
              </a:buClr>
              <a:buFont typeface="Arial" charset="0"/>
              <a:buChar char="–"/>
              <a:defRPr sz="1600" kern="1200">
                <a:solidFill>
                  <a:schemeClr val="tx1"/>
                </a:solidFill>
                <a:latin typeface="+mn-lt"/>
                <a:ea typeface="MS PGothic" pitchFamily="34" charset="-128"/>
                <a:cs typeface="Arial"/>
              </a:defRPr>
            </a:lvl4pPr>
            <a:lvl5pPr marL="1254125" indent="-165100" algn="l" defTabSz="457200" rtl="0" eaLnBrk="0" fontAlgn="base" hangingPunct="0">
              <a:lnSpc>
                <a:spcPct val="90000"/>
              </a:lnSpc>
              <a:spcBef>
                <a:spcPts val="150"/>
              </a:spcBef>
              <a:spcAft>
                <a:spcPct val="0"/>
              </a:spcAft>
              <a:buClr>
                <a:schemeClr val="accent4"/>
              </a:buClr>
              <a:buFont typeface="Wingdings" pitchFamily="2" charset="2"/>
              <a:buChar char=""/>
              <a:defRPr sz="1400" kern="1200">
                <a:solidFill>
                  <a:schemeClr val="tx1"/>
                </a:solidFill>
                <a:latin typeface="+mn-lt"/>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dirty="0" smtClean="0"/>
              <a:t>Timely, targeted and credible </a:t>
            </a:r>
            <a:r>
              <a:rPr lang="en-US" dirty="0"/>
              <a:t>information to inform </a:t>
            </a:r>
            <a:r>
              <a:rPr lang="en-US" dirty="0" smtClean="0"/>
              <a:t>regulatory decisions </a:t>
            </a:r>
            <a:r>
              <a:rPr lang="en-US" dirty="0"/>
              <a:t>– certainty for regulated community and </a:t>
            </a:r>
            <a:r>
              <a:rPr lang="en-US" dirty="0" smtClean="0"/>
              <a:t>public</a:t>
            </a:r>
          </a:p>
          <a:p>
            <a:pPr marL="0" indent="0">
              <a:spcBef>
                <a:spcPts val="600"/>
              </a:spcBef>
              <a:buNone/>
            </a:pPr>
            <a:endParaRPr lang="en-US" dirty="0"/>
          </a:p>
        </p:txBody>
      </p:sp>
      <p:sp>
        <p:nvSpPr>
          <p:cNvPr id="34" name="Text Placeholder 4"/>
          <p:cNvSpPr txBox="1">
            <a:spLocks/>
          </p:cNvSpPr>
          <p:nvPr/>
        </p:nvSpPr>
        <p:spPr bwMode="gray">
          <a:xfrm>
            <a:off x="309045" y="4542744"/>
            <a:ext cx="4147740" cy="1036935"/>
          </a:xfrm>
          <a:prstGeom prst="rect">
            <a:avLst/>
          </a:prstGeom>
          <a:gradFill rotWithShape="0">
            <a:gsLst>
              <a:gs pos="0">
                <a:schemeClr val="accent1">
                  <a:lumMod val="20000"/>
                  <a:lumOff val="80000"/>
                </a:schemeClr>
              </a:gs>
              <a:gs pos="100000">
                <a:srgbClr val="ABE7FF">
                  <a:gamma/>
                  <a:tint val="0"/>
                  <a:invGamma/>
                </a:srgbClr>
              </a:gs>
            </a:gsLst>
            <a:lin ang="5400000" scaled="1"/>
          </a:gradFill>
          <a:ln w="9525">
            <a:noFill/>
            <a:miter lim="800000"/>
            <a:headEnd/>
            <a:tailEnd/>
          </a:ln>
          <a:effectLst/>
        </p:spPr>
        <p:txBody>
          <a:bodyPr wrap="none" anchor="ctr"/>
          <a:lstStyle>
            <a:defPPr>
              <a:defRPr lang="en-US"/>
            </a:defPPr>
          </a:lstStyle>
          <a:p>
            <a:endParaRPr lang="en-US" dirty="0"/>
          </a:p>
        </p:txBody>
      </p:sp>
      <p:sp>
        <p:nvSpPr>
          <p:cNvPr id="35" name="Text Placeholder 4"/>
          <p:cNvSpPr txBox="1">
            <a:spLocks/>
          </p:cNvSpPr>
          <p:nvPr/>
        </p:nvSpPr>
        <p:spPr bwMode="gray">
          <a:xfrm>
            <a:off x="309045" y="4152205"/>
            <a:ext cx="4147740" cy="486605"/>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defPPr>
              <a:defRPr lang="en-US"/>
            </a:defPPr>
            <a:lvl1pPr indent="0" algn="ctr">
              <a:lnSpc>
                <a:spcPct val="90000"/>
              </a:lnSpc>
              <a:spcBef>
                <a:spcPts val="0"/>
              </a:spcBef>
              <a:buClr>
                <a:schemeClr val="accent2"/>
              </a:buClr>
              <a:buSzPct val="90000"/>
              <a:buNone/>
              <a:defRPr kumimoji="0" sz="24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t>Goal</a:t>
            </a:r>
          </a:p>
        </p:txBody>
      </p:sp>
      <p:sp>
        <p:nvSpPr>
          <p:cNvPr id="36" name="Text Placeholder 2"/>
          <p:cNvSpPr txBox="1">
            <a:spLocks/>
          </p:cNvSpPr>
          <p:nvPr/>
        </p:nvSpPr>
        <p:spPr bwMode="gray">
          <a:xfrm>
            <a:off x="347450" y="4638810"/>
            <a:ext cx="4070930" cy="26868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228600" indent="-228600" algn="l" defTabSz="457200" rtl="0" eaLnBrk="0" fontAlgn="base" hangingPunct="0">
              <a:lnSpc>
                <a:spcPct val="90000"/>
              </a:lnSpc>
              <a:spcBef>
                <a:spcPts val="2400"/>
              </a:spcBef>
              <a:spcAft>
                <a:spcPct val="0"/>
              </a:spcAft>
              <a:buClr>
                <a:schemeClr val="accent4"/>
              </a:buClr>
              <a:buSzPct val="100000"/>
              <a:buFont typeface="Wingdings 2" pitchFamily="18" charset="2"/>
              <a:buChar char=""/>
              <a:defRPr sz="2200" kern="1200">
                <a:solidFill>
                  <a:schemeClr val="tx1"/>
                </a:solidFill>
                <a:latin typeface="+mn-lt"/>
                <a:ea typeface="MS PGothic" pitchFamily="34" charset="-128"/>
                <a:cs typeface="ＭＳ Ｐゴシック" charset="-128"/>
              </a:defRPr>
            </a:lvl1pPr>
            <a:lvl2pPr marL="517525" indent="-219075" algn="l" defTabSz="457200" rtl="0" eaLnBrk="0" fontAlgn="base" hangingPunct="0">
              <a:lnSpc>
                <a:spcPct val="90000"/>
              </a:lnSpc>
              <a:spcBef>
                <a:spcPts val="1200"/>
              </a:spcBef>
              <a:spcAft>
                <a:spcPct val="0"/>
              </a:spcAft>
              <a:buClr>
                <a:schemeClr val="accent4"/>
              </a:buClr>
              <a:buFont typeface="Arial" charset="0"/>
              <a:buChar char="–"/>
              <a:defRPr sz="2000" kern="1200">
                <a:solidFill>
                  <a:schemeClr val="tx1"/>
                </a:solidFill>
                <a:latin typeface="+mn-lt"/>
                <a:ea typeface="MS PGothic" pitchFamily="34" charset="-128"/>
                <a:cs typeface="Arial"/>
              </a:defRPr>
            </a:lvl2pPr>
            <a:lvl3pPr marL="739775" indent="-163513" algn="l" defTabSz="457200" rtl="0" eaLnBrk="0" fontAlgn="base" hangingPunct="0">
              <a:lnSpc>
                <a:spcPct val="90000"/>
              </a:lnSpc>
              <a:spcBef>
                <a:spcPts val="600"/>
              </a:spcBef>
              <a:spcAft>
                <a:spcPct val="0"/>
              </a:spcAft>
              <a:buClr>
                <a:schemeClr val="accent4"/>
              </a:buClr>
              <a:buFont typeface="Arial" charset="0"/>
              <a:buChar char="•"/>
              <a:defRPr sz="1800" kern="1200">
                <a:solidFill>
                  <a:schemeClr val="tx1"/>
                </a:solidFill>
                <a:latin typeface="+mn-lt"/>
                <a:ea typeface="MS PGothic" pitchFamily="34" charset="-128"/>
                <a:cs typeface="Arial"/>
              </a:defRPr>
            </a:lvl3pPr>
            <a:lvl4pPr marL="1030288" indent="-228600" algn="l" defTabSz="457200" rtl="0" eaLnBrk="0" fontAlgn="base" hangingPunct="0">
              <a:lnSpc>
                <a:spcPct val="90000"/>
              </a:lnSpc>
              <a:spcBef>
                <a:spcPts val="300"/>
              </a:spcBef>
              <a:spcAft>
                <a:spcPct val="0"/>
              </a:spcAft>
              <a:buClr>
                <a:schemeClr val="accent4"/>
              </a:buClr>
              <a:buFont typeface="Arial" charset="0"/>
              <a:buChar char="–"/>
              <a:defRPr sz="1600" kern="1200">
                <a:solidFill>
                  <a:schemeClr val="tx1"/>
                </a:solidFill>
                <a:latin typeface="+mn-lt"/>
                <a:ea typeface="MS PGothic" pitchFamily="34" charset="-128"/>
                <a:cs typeface="Arial"/>
              </a:defRPr>
            </a:lvl4pPr>
            <a:lvl5pPr marL="1254125" indent="-165100" algn="l" defTabSz="457200" rtl="0" eaLnBrk="0" fontAlgn="base" hangingPunct="0">
              <a:lnSpc>
                <a:spcPct val="90000"/>
              </a:lnSpc>
              <a:spcBef>
                <a:spcPts val="150"/>
              </a:spcBef>
              <a:spcAft>
                <a:spcPct val="0"/>
              </a:spcAft>
              <a:buClr>
                <a:schemeClr val="accent4"/>
              </a:buClr>
              <a:buFont typeface="Wingdings" pitchFamily="2" charset="2"/>
              <a:buChar char=""/>
              <a:defRPr sz="1400" kern="1200">
                <a:solidFill>
                  <a:schemeClr val="tx1"/>
                </a:solidFill>
                <a:latin typeface="+mn-lt"/>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pPr>
            <a:endParaRPr lang="en-US" dirty="0" smtClean="0"/>
          </a:p>
          <a:p>
            <a:pPr>
              <a:spcBef>
                <a:spcPts val="600"/>
              </a:spcBef>
            </a:pPr>
            <a:r>
              <a:rPr lang="en-US" dirty="0" smtClean="0"/>
              <a:t>Risk-based regulatory decisions    </a:t>
            </a:r>
          </a:p>
          <a:p>
            <a:pPr>
              <a:spcBef>
                <a:spcPts val="600"/>
              </a:spcBef>
            </a:pPr>
            <a:r>
              <a:rPr lang="en-US" dirty="0" smtClean="0"/>
              <a:t>Data transparency</a:t>
            </a:r>
          </a:p>
          <a:p>
            <a:pPr>
              <a:spcBef>
                <a:spcPts val="600"/>
              </a:spcBef>
            </a:pPr>
            <a:r>
              <a:rPr lang="en-US" dirty="0"/>
              <a:t>P</a:t>
            </a:r>
            <a:r>
              <a:rPr lang="en-US" dirty="0" smtClean="0"/>
              <a:t>ublic participation</a:t>
            </a:r>
            <a:endParaRPr lang="en-US" dirty="0"/>
          </a:p>
          <a:p>
            <a:pPr marL="0" indent="0">
              <a:spcBef>
                <a:spcPts val="600"/>
              </a:spcBef>
              <a:buNone/>
            </a:pPr>
            <a:endParaRPr lang="en-US" dirty="0"/>
          </a:p>
          <a:p>
            <a:pPr>
              <a:spcBef>
                <a:spcPts val="600"/>
              </a:spcBef>
            </a:pPr>
            <a:endParaRPr lang="en-US" dirty="0"/>
          </a:p>
          <a:p>
            <a:pPr>
              <a:spcBef>
                <a:spcPts val="600"/>
              </a:spcBef>
            </a:pPr>
            <a:endParaRPr lang="en-US" dirty="0"/>
          </a:p>
        </p:txBody>
      </p:sp>
      <p:sp>
        <p:nvSpPr>
          <p:cNvPr id="37" name="Text Placeholder 4"/>
          <p:cNvSpPr txBox="1">
            <a:spLocks/>
          </p:cNvSpPr>
          <p:nvPr/>
        </p:nvSpPr>
        <p:spPr bwMode="gray">
          <a:xfrm>
            <a:off x="4687215" y="4542744"/>
            <a:ext cx="4147740" cy="1036935"/>
          </a:xfrm>
          <a:prstGeom prst="rect">
            <a:avLst/>
          </a:prstGeom>
          <a:gradFill rotWithShape="0">
            <a:gsLst>
              <a:gs pos="0">
                <a:schemeClr val="accent2">
                  <a:lumMod val="20000"/>
                  <a:lumOff val="80000"/>
                </a:schemeClr>
              </a:gs>
              <a:gs pos="100000">
                <a:srgbClr val="ABE7FF">
                  <a:gamma/>
                  <a:tint val="0"/>
                  <a:invGamma/>
                </a:srgbClr>
              </a:gs>
            </a:gsLst>
            <a:lin ang="5400000" scaled="1"/>
          </a:gradFill>
          <a:ln w="9525">
            <a:noFill/>
            <a:miter lim="800000"/>
            <a:headEnd/>
            <a:tailEnd/>
          </a:ln>
          <a:effectLst/>
        </p:spPr>
        <p:txBody>
          <a:bodyPr wrap="none" anchor="ctr"/>
          <a:lstStyle>
            <a:defPPr>
              <a:defRPr lang="en-US"/>
            </a:defPPr>
          </a:lstStyle>
          <a:p>
            <a:endParaRPr lang="en-US" dirty="0"/>
          </a:p>
        </p:txBody>
      </p:sp>
      <p:sp>
        <p:nvSpPr>
          <p:cNvPr id="38" name="Text Placeholder 4"/>
          <p:cNvSpPr txBox="1">
            <a:spLocks/>
          </p:cNvSpPr>
          <p:nvPr/>
        </p:nvSpPr>
        <p:spPr bwMode="gray">
          <a:xfrm>
            <a:off x="4687215" y="4152205"/>
            <a:ext cx="4147740" cy="486605"/>
          </a:xfrm>
          <a:prstGeom prst="rect">
            <a:avLst/>
          </a:prstGeom>
          <a:gradFill>
            <a:gsLst>
              <a:gs pos="0">
                <a:schemeClr val="accent2"/>
              </a:gs>
              <a:gs pos="100000">
                <a:schemeClr val="accent2">
                  <a:lumMod val="75000"/>
                </a:schemeClr>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defPPr>
              <a:defRPr lang="en-US"/>
            </a:defPPr>
            <a:lvl1pPr marL="0" indent="0" algn="ctr" eaLnBrk="1" hangingPunct="1">
              <a:lnSpc>
                <a:spcPct val="90000"/>
              </a:lnSpc>
              <a:spcBef>
                <a:spcPts val="0"/>
              </a:spcBef>
              <a:buClr>
                <a:schemeClr val="accent2"/>
              </a:buClr>
              <a:buSzPct val="90000"/>
              <a:buNone/>
              <a:defRPr kumimoji="0" sz="2000" b="1" i="0" u="none" strike="noStrike" cap="none" normalizeH="0" baseline="0">
                <a:ln>
                  <a:noFill/>
                </a:ln>
                <a:solidFill>
                  <a:schemeClr val="bg1"/>
                </a:solidFill>
                <a:effectLst/>
                <a:latin typeface="+mj-lt"/>
                <a:ea typeface="+mn-ea"/>
              </a:defRPr>
            </a:lvl1pPr>
            <a:lvl2pPr indent="0">
              <a:buNone/>
              <a:defRPr sz="2000" b="1"/>
            </a:lvl2pPr>
            <a:lvl3pPr indent="0">
              <a:buNone/>
              <a:defRPr sz="1800"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2400" dirty="0" smtClean="0"/>
              <a:t>Implementation</a:t>
            </a:r>
            <a:endParaRPr lang="en-US" sz="2400" dirty="0"/>
          </a:p>
        </p:txBody>
      </p:sp>
      <p:sp>
        <p:nvSpPr>
          <p:cNvPr id="39" name="Text Placeholder 2"/>
          <p:cNvSpPr txBox="1">
            <a:spLocks/>
          </p:cNvSpPr>
          <p:nvPr/>
        </p:nvSpPr>
        <p:spPr bwMode="gray">
          <a:xfrm>
            <a:off x="4648810" y="4382787"/>
            <a:ext cx="4070930" cy="21513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228600" indent="-228600" algn="l" defTabSz="457200" rtl="0" eaLnBrk="0" fontAlgn="base" hangingPunct="0">
              <a:lnSpc>
                <a:spcPct val="90000"/>
              </a:lnSpc>
              <a:spcBef>
                <a:spcPts val="2400"/>
              </a:spcBef>
              <a:spcAft>
                <a:spcPct val="0"/>
              </a:spcAft>
              <a:buClr>
                <a:schemeClr val="accent4"/>
              </a:buClr>
              <a:buSzPct val="100000"/>
              <a:buFont typeface="Wingdings 2" pitchFamily="18" charset="2"/>
              <a:buChar char=""/>
              <a:defRPr sz="2200" kern="1200">
                <a:solidFill>
                  <a:schemeClr val="tx1"/>
                </a:solidFill>
                <a:latin typeface="+mn-lt"/>
                <a:ea typeface="MS PGothic" pitchFamily="34" charset="-128"/>
                <a:cs typeface="ＭＳ Ｐゴシック" charset="-128"/>
              </a:defRPr>
            </a:lvl1pPr>
            <a:lvl2pPr marL="517525" indent="-219075" algn="l" defTabSz="457200" rtl="0" eaLnBrk="0" fontAlgn="base" hangingPunct="0">
              <a:lnSpc>
                <a:spcPct val="90000"/>
              </a:lnSpc>
              <a:spcBef>
                <a:spcPts val="1200"/>
              </a:spcBef>
              <a:spcAft>
                <a:spcPct val="0"/>
              </a:spcAft>
              <a:buClr>
                <a:schemeClr val="accent4"/>
              </a:buClr>
              <a:buFont typeface="Arial" charset="0"/>
              <a:buChar char="–"/>
              <a:defRPr sz="2000" kern="1200">
                <a:solidFill>
                  <a:schemeClr val="tx1"/>
                </a:solidFill>
                <a:latin typeface="+mn-lt"/>
                <a:ea typeface="MS PGothic" pitchFamily="34" charset="-128"/>
                <a:cs typeface="Arial"/>
              </a:defRPr>
            </a:lvl2pPr>
            <a:lvl3pPr marL="739775" indent="-163513" algn="l" defTabSz="457200" rtl="0" eaLnBrk="0" fontAlgn="base" hangingPunct="0">
              <a:lnSpc>
                <a:spcPct val="90000"/>
              </a:lnSpc>
              <a:spcBef>
                <a:spcPts val="600"/>
              </a:spcBef>
              <a:spcAft>
                <a:spcPct val="0"/>
              </a:spcAft>
              <a:buClr>
                <a:schemeClr val="accent4"/>
              </a:buClr>
              <a:buFont typeface="Arial" charset="0"/>
              <a:buChar char="•"/>
              <a:defRPr sz="1800" kern="1200">
                <a:solidFill>
                  <a:schemeClr val="tx1"/>
                </a:solidFill>
                <a:latin typeface="+mn-lt"/>
                <a:ea typeface="MS PGothic" pitchFamily="34" charset="-128"/>
                <a:cs typeface="Arial"/>
              </a:defRPr>
            </a:lvl3pPr>
            <a:lvl4pPr marL="1030288" indent="-228600" algn="l" defTabSz="457200" rtl="0" eaLnBrk="0" fontAlgn="base" hangingPunct="0">
              <a:lnSpc>
                <a:spcPct val="90000"/>
              </a:lnSpc>
              <a:spcBef>
                <a:spcPts val="300"/>
              </a:spcBef>
              <a:spcAft>
                <a:spcPct val="0"/>
              </a:spcAft>
              <a:buClr>
                <a:schemeClr val="accent4"/>
              </a:buClr>
              <a:buFont typeface="Arial" charset="0"/>
              <a:buChar char="–"/>
              <a:defRPr sz="1600" kern="1200">
                <a:solidFill>
                  <a:schemeClr val="tx1"/>
                </a:solidFill>
                <a:latin typeface="+mn-lt"/>
                <a:ea typeface="MS PGothic" pitchFamily="34" charset="-128"/>
                <a:cs typeface="Arial"/>
              </a:defRPr>
            </a:lvl4pPr>
            <a:lvl5pPr marL="1254125" indent="-165100" algn="l" defTabSz="457200" rtl="0" eaLnBrk="0" fontAlgn="base" hangingPunct="0">
              <a:lnSpc>
                <a:spcPct val="90000"/>
              </a:lnSpc>
              <a:spcBef>
                <a:spcPts val="150"/>
              </a:spcBef>
              <a:spcAft>
                <a:spcPct val="0"/>
              </a:spcAft>
              <a:buClr>
                <a:schemeClr val="accent4"/>
              </a:buClr>
              <a:buFont typeface="Wingdings" pitchFamily="2" charset="2"/>
              <a:buChar char=""/>
              <a:defRPr sz="1400" kern="1200">
                <a:solidFill>
                  <a:schemeClr val="tx1"/>
                </a:solidFill>
                <a:latin typeface="+mn-lt"/>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Clr>
                <a:schemeClr val="accent2">
                  <a:lumMod val="75000"/>
                </a:schemeClr>
              </a:buClr>
              <a:buNone/>
            </a:pPr>
            <a:endParaRPr lang="en-US" dirty="0" smtClean="0"/>
          </a:p>
          <a:p>
            <a:pPr>
              <a:spcBef>
                <a:spcPts val="600"/>
              </a:spcBef>
              <a:buClr>
                <a:schemeClr val="accent2">
                  <a:lumMod val="75000"/>
                </a:schemeClr>
              </a:buClr>
            </a:pPr>
            <a:r>
              <a:rPr lang="en-US" dirty="0" smtClean="0"/>
              <a:t>Perturbation or adverse effect? Weight of evidence and uncertainty</a:t>
            </a:r>
          </a:p>
          <a:p>
            <a:pPr>
              <a:spcBef>
                <a:spcPts val="600"/>
              </a:spcBef>
              <a:buClr>
                <a:schemeClr val="accent2">
                  <a:lumMod val="75000"/>
                </a:schemeClr>
              </a:buClr>
            </a:pPr>
            <a:r>
              <a:rPr lang="en-US" dirty="0" smtClean="0"/>
              <a:t>Pooling applicability domains</a:t>
            </a:r>
            <a:endParaRPr lang="en-US" dirty="0"/>
          </a:p>
          <a:p>
            <a:pPr>
              <a:spcBef>
                <a:spcPts val="600"/>
              </a:spcBef>
              <a:buClr>
                <a:schemeClr val="accent2">
                  <a:lumMod val="75000"/>
                </a:schemeClr>
              </a:buClr>
            </a:pPr>
            <a:r>
              <a:rPr lang="en-US" dirty="0" smtClean="0"/>
              <a:t>PRIA </a:t>
            </a:r>
            <a:endParaRPr lang="en-US" dirty="0"/>
          </a:p>
        </p:txBody>
      </p:sp>
      <p:pic>
        <p:nvPicPr>
          <p:cNvPr id="40" name="Picture 39"/>
          <p:cNvPicPr>
            <a:picLocks noChangeAspect="1"/>
          </p:cNvPicPr>
          <p:nvPr/>
        </p:nvPicPr>
        <p:blipFill rotWithShape="1">
          <a:blip r:embed="rId3">
            <a:extLst>
              <a:ext uri="{28A0092B-C50C-407E-A947-70E740481C1C}">
                <a14:useLocalDpi xmlns:a14="http://schemas.microsoft.com/office/drawing/2010/main" xmlns="" val="0"/>
              </a:ext>
            </a:extLst>
          </a:blip>
          <a:srcRect r="2954"/>
          <a:stretch/>
        </p:blipFill>
        <p:spPr>
          <a:xfrm>
            <a:off x="4640165" y="1231490"/>
            <a:ext cx="4503835" cy="2816941"/>
          </a:xfrm>
          <a:prstGeom prst="rect">
            <a:avLst/>
          </a:prstGeom>
        </p:spPr>
      </p:pic>
      <p:sp>
        <p:nvSpPr>
          <p:cNvPr id="41" name="TextBox 40"/>
          <p:cNvSpPr txBox="1"/>
          <p:nvPr/>
        </p:nvSpPr>
        <p:spPr>
          <a:xfrm>
            <a:off x="4812793" y="3104536"/>
            <a:ext cx="1236236" cy="409023"/>
          </a:xfrm>
          <a:prstGeom prst="rect">
            <a:avLst/>
          </a:prstGeom>
          <a:noFill/>
        </p:spPr>
        <p:txBody>
          <a:bodyPr wrap="none" tIns="45720" rtlCol="0">
            <a:spAutoFit/>
          </a:bodyPr>
          <a:lstStyle/>
          <a:p>
            <a:pPr marR="0" algn="ctr" defTabSz="457200" rtl="0" eaLnBrk="0" fontAlgn="base" latinLnBrk="0" hangingPunct="0">
              <a:lnSpc>
                <a:spcPct val="85000"/>
              </a:lnSpc>
              <a:spcBef>
                <a:spcPts val="2000"/>
              </a:spcBef>
              <a:spcAft>
                <a:spcPct val="0"/>
              </a:spcAft>
              <a:buClr>
                <a:schemeClr val="accent4"/>
              </a:buClr>
              <a:buSzPct val="100000"/>
              <a:tabLst/>
            </a:pPr>
            <a:r>
              <a:rPr kumimoji="0" lang="en-US" sz="2400" b="1" i="0" u="none" strike="noStrike" kern="1200" cap="none" spc="0" normalizeH="0" baseline="0" noProof="0" dirty="0" smtClean="0">
                <a:ln>
                  <a:noFill/>
                </a:ln>
                <a:solidFill>
                  <a:schemeClr val="tx1"/>
                </a:solidFill>
                <a:effectLst>
                  <a:glow rad="177800">
                    <a:schemeClr val="bg1"/>
                  </a:glow>
                </a:effectLst>
                <a:uLnTx/>
                <a:uFillTx/>
                <a:latin typeface="+mn-lt"/>
                <a:ea typeface="MS PGothic" pitchFamily="34" charset="-128"/>
                <a:cs typeface="ＭＳ Ｐゴシック" charset="-128"/>
              </a:rPr>
              <a:t>BENEFIT</a:t>
            </a:r>
          </a:p>
        </p:txBody>
      </p:sp>
      <p:sp>
        <p:nvSpPr>
          <p:cNvPr id="43" name="TextBox 42"/>
          <p:cNvSpPr txBox="1"/>
          <p:nvPr/>
        </p:nvSpPr>
        <p:spPr>
          <a:xfrm>
            <a:off x="7412996" y="2263877"/>
            <a:ext cx="1124026" cy="722955"/>
          </a:xfrm>
          <a:prstGeom prst="rect">
            <a:avLst/>
          </a:prstGeom>
          <a:noFill/>
        </p:spPr>
        <p:txBody>
          <a:bodyPr wrap="none" tIns="45720" rtlCol="0">
            <a:spAutoFit/>
          </a:bodyPr>
          <a:lstStyle/>
          <a:p>
            <a:pPr marR="0" algn="ctr" defTabSz="457200" rtl="0" eaLnBrk="0" fontAlgn="base" latinLnBrk="0" hangingPunct="0">
              <a:lnSpc>
                <a:spcPct val="85000"/>
              </a:lnSpc>
              <a:spcBef>
                <a:spcPts val="2000"/>
              </a:spcBef>
              <a:spcAft>
                <a:spcPct val="0"/>
              </a:spcAft>
              <a:buClr>
                <a:schemeClr val="accent4"/>
              </a:buClr>
              <a:buSzPct val="100000"/>
              <a:tabLst/>
            </a:pPr>
            <a:r>
              <a:rPr kumimoji="0" lang="en-US" sz="2400" b="1" i="0" u="none" strike="noStrike" kern="1200" cap="none" spc="0" normalizeH="0" baseline="0" noProof="0" dirty="0" smtClean="0">
                <a:ln>
                  <a:noFill/>
                </a:ln>
                <a:solidFill>
                  <a:schemeClr val="tx1"/>
                </a:solidFill>
                <a:effectLst>
                  <a:glow rad="177800">
                    <a:schemeClr val="bg1"/>
                  </a:glow>
                </a:effectLst>
                <a:uLnTx/>
                <a:uFillTx/>
                <a:latin typeface="+mn-lt"/>
                <a:ea typeface="MS PGothic" pitchFamily="34" charset="-128"/>
                <a:cs typeface="ＭＳ Ｐゴシック" charset="-128"/>
              </a:rPr>
              <a:t>TIME &amp;</a:t>
            </a:r>
            <a:br>
              <a:rPr kumimoji="0" lang="en-US" sz="2400" b="1" i="0" u="none" strike="noStrike" kern="1200" cap="none" spc="0" normalizeH="0" baseline="0" noProof="0" dirty="0" smtClean="0">
                <a:ln>
                  <a:noFill/>
                </a:ln>
                <a:solidFill>
                  <a:schemeClr val="tx1"/>
                </a:solidFill>
                <a:effectLst>
                  <a:glow rad="177800">
                    <a:schemeClr val="bg1"/>
                  </a:glow>
                </a:effectLst>
                <a:uLnTx/>
                <a:uFillTx/>
                <a:latin typeface="+mn-lt"/>
                <a:ea typeface="MS PGothic" pitchFamily="34" charset="-128"/>
                <a:cs typeface="ＭＳ Ｐゴシック" charset="-128"/>
              </a:rPr>
            </a:br>
            <a:r>
              <a:rPr kumimoji="0" lang="en-US" sz="2400" b="1" i="0" u="none" strike="noStrike" kern="1200" cap="none" spc="0" normalizeH="0" baseline="0" noProof="0" dirty="0" smtClean="0">
                <a:ln>
                  <a:noFill/>
                </a:ln>
                <a:solidFill>
                  <a:schemeClr val="tx1"/>
                </a:solidFill>
                <a:effectLst>
                  <a:glow rad="177800">
                    <a:schemeClr val="bg1"/>
                  </a:glow>
                </a:effectLst>
                <a:uLnTx/>
                <a:uFillTx/>
                <a:latin typeface="+mn-lt"/>
                <a:ea typeface="MS PGothic" pitchFamily="34" charset="-128"/>
                <a:cs typeface="ＭＳ Ｐゴシック" charset="-128"/>
              </a:rPr>
              <a:t>COST</a:t>
            </a:r>
          </a:p>
        </p:txBody>
      </p:sp>
    </p:spTree>
    <p:extLst>
      <p:ext uri="{BB962C8B-B14F-4D97-AF65-F5344CB8AC3E}">
        <p14:creationId xmlns:p14="http://schemas.microsoft.com/office/powerpoint/2010/main" xmlns="" val="326417288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p:cNvSpPr>
            <a:spLocks noChangeArrowheads="1"/>
          </p:cNvSpPr>
          <p:nvPr/>
        </p:nvSpPr>
        <p:spPr bwMode="gray">
          <a:xfrm>
            <a:off x="411163" y="1910914"/>
            <a:ext cx="8375125" cy="1529443"/>
          </a:xfrm>
          <a:prstGeom prst="rect">
            <a:avLst/>
          </a:prstGeom>
          <a:gradFill rotWithShape="0">
            <a:gsLst>
              <a:gs pos="0">
                <a:schemeClr val="accent1">
                  <a:lumMod val="20000"/>
                  <a:lumOff val="80000"/>
                </a:schemeClr>
              </a:gs>
              <a:gs pos="100000">
                <a:srgbClr val="ABE7FF">
                  <a:gamma/>
                  <a:tint val="0"/>
                  <a:invGamma/>
                </a:srgbClr>
              </a:gs>
            </a:gsLst>
            <a:lin ang="5400000" scaled="1"/>
          </a:gradFill>
          <a:ln w="9525">
            <a:noFill/>
            <a:miter lim="800000"/>
            <a:headEnd/>
            <a:tailEnd/>
          </a:ln>
          <a:effectLst/>
        </p:spPr>
        <p:txBody>
          <a:bodyPr wrap="none" anchor="ctr"/>
          <a:lstStyle/>
          <a:p>
            <a:endParaRPr lang="en-US" dirty="0"/>
          </a:p>
        </p:txBody>
      </p:sp>
      <p:sp>
        <p:nvSpPr>
          <p:cNvPr id="19" name="Text Placeholder 4"/>
          <p:cNvSpPr txBox="1">
            <a:spLocks/>
          </p:cNvSpPr>
          <p:nvPr/>
        </p:nvSpPr>
        <p:spPr bwMode="gray">
          <a:xfrm>
            <a:off x="408709" y="1270834"/>
            <a:ext cx="8380032" cy="640080"/>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2400" dirty="0">
                <a:solidFill>
                  <a:schemeClr val="bg1"/>
                </a:solidFill>
              </a:rPr>
              <a:t>Ecological &amp; Human Health Risk Assessment</a:t>
            </a:r>
          </a:p>
        </p:txBody>
      </p:sp>
      <p:sp>
        <p:nvSpPr>
          <p:cNvPr id="3" name="Title 2"/>
          <p:cNvSpPr>
            <a:spLocks noGrp="1"/>
          </p:cNvSpPr>
          <p:nvPr>
            <p:ph type="title"/>
          </p:nvPr>
        </p:nvSpPr>
        <p:spPr>
          <a:xfrm>
            <a:off x="408709" y="1270834"/>
            <a:ext cx="8448930" cy="877824"/>
          </a:xfrm>
        </p:spPr>
        <p:txBody>
          <a:bodyPr/>
          <a:lstStyle/>
          <a:p>
            <a:pPr lvl="1" algn="ctr"/>
            <a:r>
              <a:rPr lang="en-US" sz="2400" b="1" dirty="0">
                <a:solidFill>
                  <a:schemeClr val="bg1"/>
                </a:solidFill>
                <a:latin typeface="+mj-lt"/>
              </a:rPr>
              <a:t>21st Century Regulatory </a:t>
            </a:r>
            <a:r>
              <a:rPr lang="en-US" sz="2400" b="1" dirty="0" smtClean="0">
                <a:solidFill>
                  <a:schemeClr val="bg1"/>
                </a:solidFill>
                <a:latin typeface="+mj-lt"/>
              </a:rPr>
              <a:t>Decisions </a:t>
            </a:r>
            <a:br>
              <a:rPr lang="en-US" sz="2400" b="1" dirty="0" smtClean="0">
                <a:solidFill>
                  <a:schemeClr val="bg1"/>
                </a:solidFill>
                <a:latin typeface="+mj-lt"/>
              </a:rPr>
            </a:br>
            <a:r>
              <a:rPr lang="en-US" sz="2400" b="1" dirty="0" smtClean="0">
                <a:solidFill>
                  <a:schemeClr val="bg1"/>
                </a:solidFill>
                <a:latin typeface="+mj-lt"/>
              </a:rPr>
              <a:t>Spatial</a:t>
            </a:r>
            <a:r>
              <a:rPr lang="en-US" sz="2400" b="1" dirty="0">
                <a:solidFill>
                  <a:schemeClr val="bg1"/>
                </a:solidFill>
                <a:latin typeface="+mj-lt"/>
              </a:rPr>
              <a:t>, </a:t>
            </a:r>
            <a:r>
              <a:rPr lang="en-US" sz="2400" b="1" dirty="0" smtClean="0">
                <a:solidFill>
                  <a:schemeClr val="bg1"/>
                </a:solidFill>
                <a:latin typeface="+mj-lt"/>
              </a:rPr>
              <a:t>Temporal </a:t>
            </a:r>
            <a:r>
              <a:rPr lang="en-US" sz="2400" b="1" dirty="0">
                <a:solidFill>
                  <a:schemeClr val="bg1"/>
                </a:solidFill>
                <a:latin typeface="+mj-lt"/>
              </a:rPr>
              <a:t>and </a:t>
            </a:r>
            <a:r>
              <a:rPr lang="en-US" sz="2400" b="1" dirty="0" smtClean="0">
                <a:solidFill>
                  <a:schemeClr val="bg1"/>
                </a:solidFill>
                <a:latin typeface="+mj-lt"/>
              </a:rPr>
              <a:t>Biological Scales</a:t>
            </a:r>
            <a:r>
              <a:rPr lang="en-US" sz="1800" dirty="0">
                <a:latin typeface="+mj-lt"/>
              </a:rPr>
              <a:t/>
            </a:r>
            <a:br>
              <a:rPr lang="en-US" sz="1800" dirty="0">
                <a:latin typeface="+mj-lt"/>
              </a:rPr>
            </a:br>
            <a:r>
              <a:rPr lang="en-US" sz="1800" dirty="0">
                <a:latin typeface="+mj-lt"/>
              </a:rPr>
              <a:t/>
            </a:r>
            <a:br>
              <a:rPr lang="en-US" sz="1800" dirty="0">
                <a:latin typeface="+mj-lt"/>
              </a:rPr>
            </a:br>
            <a:r>
              <a:rPr lang="en-US" sz="1800" b="1" dirty="0" smtClean="0">
                <a:solidFill>
                  <a:schemeClr val="bg1"/>
                </a:solidFill>
                <a:latin typeface="+mj-lt"/>
              </a:rPr>
              <a:t/>
            </a:r>
            <a:br>
              <a:rPr lang="en-US" sz="1800" b="1" dirty="0" smtClean="0">
                <a:solidFill>
                  <a:schemeClr val="bg1"/>
                </a:solidFill>
                <a:latin typeface="+mj-lt"/>
              </a:rPr>
            </a:br>
            <a:r>
              <a:rPr lang="en-US" sz="1800" dirty="0" smtClean="0"/>
              <a:t> </a:t>
            </a:r>
            <a:endParaRPr lang="en-US" sz="1800" dirty="0"/>
          </a:p>
        </p:txBody>
      </p:sp>
      <p:sp>
        <p:nvSpPr>
          <p:cNvPr id="4" name="Content Placeholder 3"/>
          <p:cNvSpPr>
            <a:spLocks noGrp="1"/>
          </p:cNvSpPr>
          <p:nvPr>
            <p:ph sz="quarter" idx="17"/>
          </p:nvPr>
        </p:nvSpPr>
        <p:spPr>
          <a:xfrm>
            <a:off x="427739" y="2083564"/>
            <a:ext cx="8359775" cy="3481658"/>
          </a:xfrm>
        </p:spPr>
        <p:txBody>
          <a:bodyPr/>
          <a:lstStyle/>
          <a:p>
            <a:r>
              <a:rPr lang="en-US" dirty="0" smtClean="0"/>
              <a:t>“Overall</a:t>
            </a:r>
            <a:r>
              <a:rPr lang="en-US" dirty="0"/>
              <a:t>, the </a:t>
            </a:r>
            <a:r>
              <a:rPr lang="en-US" dirty="0" smtClean="0"/>
              <a:t>[Tox21] approach </a:t>
            </a:r>
            <a:r>
              <a:rPr lang="en-US" dirty="0"/>
              <a:t>results in more rapid, more relevant, and more nimble discovery-screening and prioritization efforts with less reliance on animal testing</a:t>
            </a:r>
            <a:r>
              <a:rPr lang="en-US" dirty="0" smtClean="0"/>
              <a:t>.”</a:t>
            </a:r>
          </a:p>
          <a:p>
            <a:r>
              <a:rPr lang="en-US" dirty="0" smtClean="0"/>
              <a:t>“What progress is being made to address challenges in implementing the emerging ‘big-data’ toolbox for regulatory decision-making?”</a:t>
            </a:r>
          </a:p>
          <a:p>
            <a:r>
              <a:rPr lang="en-US" dirty="0" smtClean="0"/>
              <a:t>Implementation depends on:</a:t>
            </a:r>
          </a:p>
          <a:p>
            <a:pPr lvl="1"/>
            <a:r>
              <a:rPr lang="en-US" dirty="0" smtClean="0"/>
              <a:t>Transparency and consistency leading to trust in decision-making</a:t>
            </a:r>
          </a:p>
          <a:p>
            <a:pPr lvl="1"/>
            <a:r>
              <a:rPr lang="en-US" dirty="0"/>
              <a:t>Nature of the regulatory decisions</a:t>
            </a:r>
          </a:p>
          <a:p>
            <a:pPr lvl="1"/>
            <a:endParaRPr lang="en-US" dirty="0" smtClean="0"/>
          </a:p>
          <a:p>
            <a:endParaRPr lang="en-US" dirty="0" smtClean="0"/>
          </a:p>
          <a:p>
            <a:pPr marL="0" indent="0">
              <a:buNone/>
            </a:pPr>
            <a:endParaRPr lang="en-US" dirty="0" smtClean="0"/>
          </a:p>
        </p:txBody>
      </p:sp>
    </p:spTree>
    <p:extLst>
      <p:ext uri="{BB962C8B-B14F-4D97-AF65-F5344CB8AC3E}">
        <p14:creationId xmlns:p14="http://schemas.microsoft.com/office/powerpoint/2010/main" xmlns="" val="5467020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7516" y="449997"/>
            <a:ext cx="7848600" cy="914400"/>
          </a:xfrm>
        </p:spPr>
        <p:txBody>
          <a:bodyPr>
            <a:noAutofit/>
          </a:bodyPr>
          <a:lstStyle/>
          <a:p>
            <a:pPr algn="ctr"/>
            <a:r>
              <a:rPr lang="en-US" sz="2800" dirty="0" smtClean="0">
                <a:latin typeface="+mj-lt"/>
              </a:rPr>
              <a:t>Prioritization and Screening</a:t>
            </a:r>
            <a:br>
              <a:rPr lang="en-US" sz="2800" dirty="0" smtClean="0">
                <a:latin typeface="+mj-lt"/>
              </a:rPr>
            </a:br>
            <a:r>
              <a:rPr lang="en-US" sz="2800" dirty="0" smtClean="0">
                <a:latin typeface="+mj-lt"/>
              </a:rPr>
              <a:t> “Back to the Future”</a:t>
            </a:r>
            <a:br>
              <a:rPr lang="en-US" sz="2800" dirty="0" smtClean="0">
                <a:latin typeface="+mj-lt"/>
              </a:rPr>
            </a:br>
            <a:endParaRPr lang="en-US" sz="2800" dirty="0">
              <a:latin typeface="+mj-lt"/>
            </a:endParaRPr>
          </a:p>
        </p:txBody>
      </p:sp>
      <p:sp>
        <p:nvSpPr>
          <p:cNvPr id="4" name="TextBox 3"/>
          <p:cNvSpPr txBox="1"/>
          <p:nvPr/>
        </p:nvSpPr>
        <p:spPr>
          <a:xfrm>
            <a:off x="838200" y="3505200"/>
            <a:ext cx="7543800" cy="2062103"/>
          </a:xfrm>
          <a:prstGeom prst="rect">
            <a:avLst/>
          </a:prstGeom>
          <a:noFill/>
          <a:ln>
            <a:solidFill>
              <a:schemeClr val="tx1"/>
            </a:solidFill>
          </a:ln>
        </p:spPr>
        <p:txBody>
          <a:bodyPr wrap="square" rtlCol="0">
            <a:spAutoFit/>
          </a:bodyPr>
          <a:lstStyle/>
          <a:p>
            <a:pPr marL="231775" indent="-231775">
              <a:lnSpc>
                <a:spcPct val="80000"/>
              </a:lnSpc>
              <a:buFont typeface="Arial" pitchFamily="34" charset="0"/>
              <a:buChar char="•"/>
            </a:pPr>
            <a:endParaRPr lang="en-US" sz="800" dirty="0" smtClean="0"/>
          </a:p>
          <a:p>
            <a:pPr marL="280988" indent="-280988">
              <a:lnSpc>
                <a:spcPct val="80000"/>
              </a:lnSpc>
              <a:buFont typeface="Arial" pitchFamily="34" charset="0"/>
              <a:buChar char="•"/>
            </a:pPr>
            <a:r>
              <a:rPr lang="en-US" sz="2000" dirty="0" smtClean="0">
                <a:latin typeface="+mn-lt"/>
              </a:rPr>
              <a:t>Predicted endpoint is defined.</a:t>
            </a:r>
          </a:p>
          <a:p>
            <a:pPr marL="280988" indent="-280988">
              <a:lnSpc>
                <a:spcPct val="80000"/>
              </a:lnSpc>
            </a:pPr>
            <a:endParaRPr lang="en-US" sz="800" dirty="0" smtClean="0">
              <a:latin typeface="+mn-lt"/>
            </a:endParaRPr>
          </a:p>
          <a:p>
            <a:pPr marL="280988" indent="-280988">
              <a:lnSpc>
                <a:spcPct val="80000"/>
              </a:lnSpc>
              <a:buFont typeface="Arial" pitchFamily="34" charset="0"/>
              <a:buChar char="•"/>
            </a:pPr>
            <a:r>
              <a:rPr lang="en-US" sz="2000" dirty="0" smtClean="0">
                <a:latin typeface="+mn-lt"/>
              </a:rPr>
              <a:t>Mechanistic interpretation associated with predictions, if possible.</a:t>
            </a:r>
          </a:p>
          <a:p>
            <a:pPr marL="280988" indent="-280988">
              <a:lnSpc>
                <a:spcPct val="80000"/>
              </a:lnSpc>
            </a:pPr>
            <a:endParaRPr lang="en-US" sz="800" dirty="0" smtClean="0">
              <a:latin typeface="+mn-lt"/>
            </a:endParaRPr>
          </a:p>
          <a:p>
            <a:pPr marL="280988" indent="-280988">
              <a:lnSpc>
                <a:spcPct val="80000"/>
              </a:lnSpc>
              <a:buFont typeface="Arial" pitchFamily="34" charset="0"/>
              <a:buChar char="•"/>
            </a:pPr>
            <a:r>
              <a:rPr lang="en-US" sz="2000" dirty="0" smtClean="0">
                <a:latin typeface="+mn-lt"/>
              </a:rPr>
              <a:t>Defined chemical domain of applicability for the model.</a:t>
            </a:r>
          </a:p>
          <a:p>
            <a:pPr marL="280988" indent="-280988">
              <a:lnSpc>
                <a:spcPct val="80000"/>
              </a:lnSpc>
            </a:pPr>
            <a:endParaRPr lang="en-US" sz="800" dirty="0" smtClean="0">
              <a:latin typeface="+mn-lt"/>
            </a:endParaRPr>
          </a:p>
          <a:p>
            <a:pPr marL="280988" indent="-280988">
              <a:lnSpc>
                <a:spcPct val="80000"/>
              </a:lnSpc>
              <a:buFont typeface="Arial" pitchFamily="34" charset="0"/>
              <a:buChar char="•"/>
            </a:pPr>
            <a:r>
              <a:rPr lang="en-US" sz="2000" dirty="0" smtClean="0">
                <a:latin typeface="+mn-lt"/>
              </a:rPr>
              <a:t>Appropriate measures of goodness of fit, robustness, ability to predict.</a:t>
            </a:r>
          </a:p>
          <a:p>
            <a:pPr marL="280988" indent="-280988">
              <a:lnSpc>
                <a:spcPct val="80000"/>
              </a:lnSpc>
            </a:pPr>
            <a:endParaRPr lang="en-US" sz="800" dirty="0" smtClean="0">
              <a:latin typeface="+mn-lt"/>
            </a:endParaRPr>
          </a:p>
          <a:p>
            <a:pPr marL="280988" indent="-280988">
              <a:lnSpc>
                <a:spcPct val="80000"/>
              </a:lnSpc>
              <a:buFont typeface="Arial" pitchFamily="34" charset="0"/>
              <a:buChar char="•"/>
            </a:pPr>
            <a:r>
              <a:rPr lang="en-US" sz="2000" dirty="0" smtClean="0">
                <a:latin typeface="+mn-lt"/>
              </a:rPr>
              <a:t>An unambiguous algorithm.</a:t>
            </a:r>
            <a:endParaRPr lang="en-US" sz="2000" dirty="0">
              <a:latin typeface="+mn-lt"/>
            </a:endParaRPr>
          </a:p>
        </p:txBody>
      </p:sp>
      <p:sp>
        <p:nvSpPr>
          <p:cNvPr id="7" name="Rectangle 6"/>
          <p:cNvSpPr/>
          <p:nvPr/>
        </p:nvSpPr>
        <p:spPr>
          <a:xfrm>
            <a:off x="533400" y="2438400"/>
            <a:ext cx="8153400" cy="830997"/>
          </a:xfrm>
          <a:prstGeom prst="rect">
            <a:avLst/>
          </a:prstGeom>
          <a:solidFill>
            <a:schemeClr val="accent1">
              <a:lumMod val="20000"/>
              <a:lumOff val="80000"/>
            </a:schemeClr>
          </a:solidFill>
        </p:spPr>
        <p:txBody>
          <a:bodyPr wrap="square">
            <a:spAutoFit/>
          </a:bodyPr>
          <a:lstStyle/>
          <a:p>
            <a:pPr algn="ctr"/>
            <a:r>
              <a:rPr lang="en-US" sz="2400" dirty="0" smtClean="0"/>
              <a:t>OECD Principles for QSAR Validation:</a:t>
            </a:r>
            <a:br>
              <a:rPr lang="en-US" sz="2400" dirty="0" smtClean="0"/>
            </a:br>
            <a:r>
              <a:rPr lang="en-US" sz="2400" dirty="0" smtClean="0"/>
              <a:t>Transparency &amp; Utility for a Specified Application</a:t>
            </a:r>
            <a:endParaRPr lang="en-US" sz="2400" dirty="0"/>
          </a:p>
        </p:txBody>
      </p:sp>
      <p:sp>
        <p:nvSpPr>
          <p:cNvPr id="9" name="TextBox 8"/>
          <p:cNvSpPr txBox="1"/>
          <p:nvPr/>
        </p:nvSpPr>
        <p:spPr>
          <a:xfrm>
            <a:off x="457200" y="1143000"/>
            <a:ext cx="8077200" cy="830997"/>
          </a:xfrm>
          <a:prstGeom prst="rect">
            <a:avLst/>
          </a:prstGeom>
          <a:noFill/>
        </p:spPr>
        <p:txBody>
          <a:bodyPr wrap="square" rtlCol="0">
            <a:spAutoFit/>
          </a:bodyPr>
          <a:lstStyle/>
          <a:p>
            <a:pPr marL="341313" lvl="1"/>
            <a:r>
              <a:rPr lang="en-US" sz="2400" dirty="0" smtClean="0">
                <a:latin typeface="+mn-lt"/>
              </a:rPr>
              <a:t>The technology may be “new”, but the logic for focusing</a:t>
            </a:r>
          </a:p>
          <a:p>
            <a:pPr marL="341313" lvl="1"/>
            <a:r>
              <a:rPr lang="en-US" sz="2400" dirty="0" smtClean="0">
                <a:latin typeface="+mn-lt"/>
              </a:rPr>
              <a:t> risk-based regulatory schedules is not.</a:t>
            </a:r>
            <a:endParaRPr lang="en-US" sz="2400" dirty="0">
              <a:latin typeface="+mn-lt"/>
            </a:endParaRPr>
          </a:p>
        </p:txBody>
      </p:sp>
    </p:spTree>
    <p:extLst>
      <p:ext uri="{BB962C8B-B14F-4D97-AF65-F5344CB8AC3E}">
        <p14:creationId xmlns:p14="http://schemas.microsoft.com/office/powerpoint/2010/main" xmlns="" val="2885050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0825" y="-113856"/>
            <a:ext cx="8448929" cy="877824"/>
          </a:xfrm>
        </p:spPr>
        <p:txBody>
          <a:bodyPr/>
          <a:lstStyle/>
          <a:p>
            <a:pPr algn="ctr"/>
            <a:r>
              <a:rPr lang="en-US" dirty="0" smtClean="0"/>
              <a:t>Pesticide Discovery to Registration</a:t>
            </a:r>
            <a:endParaRPr lang="en-US" dirty="0"/>
          </a:p>
        </p:txBody>
      </p:sp>
      <p:sp>
        <p:nvSpPr>
          <p:cNvPr id="6" name="Rectangle 5"/>
          <p:cNvSpPr>
            <a:spLocks noChangeArrowheads="1"/>
          </p:cNvSpPr>
          <p:nvPr/>
        </p:nvSpPr>
        <p:spPr bwMode="gray">
          <a:xfrm>
            <a:off x="384629" y="2458356"/>
            <a:ext cx="8375125" cy="1529443"/>
          </a:xfrm>
          <a:prstGeom prst="rect">
            <a:avLst/>
          </a:prstGeom>
          <a:gradFill rotWithShape="0">
            <a:gsLst>
              <a:gs pos="0">
                <a:schemeClr val="accent1">
                  <a:lumMod val="20000"/>
                  <a:lumOff val="80000"/>
                </a:schemeClr>
              </a:gs>
              <a:gs pos="100000">
                <a:srgbClr val="ABE7FF">
                  <a:gamma/>
                  <a:tint val="0"/>
                  <a:invGamma/>
                </a:srgbClr>
              </a:gs>
            </a:gsLst>
            <a:lin ang="5400000" scaled="1"/>
          </a:gradFill>
          <a:ln w="9525">
            <a:noFill/>
            <a:miter lim="800000"/>
            <a:headEnd/>
            <a:tailEnd/>
          </a:ln>
          <a:effectLst/>
        </p:spPr>
        <p:txBody>
          <a:bodyPr wrap="none" anchor="ctr"/>
          <a:lstStyle/>
          <a:p>
            <a:endParaRPr lang="en-US" dirty="0"/>
          </a:p>
        </p:txBody>
      </p:sp>
      <p:sp>
        <p:nvSpPr>
          <p:cNvPr id="7" name="Text Placeholder 4"/>
          <p:cNvSpPr txBox="1">
            <a:spLocks/>
          </p:cNvSpPr>
          <p:nvPr/>
        </p:nvSpPr>
        <p:spPr bwMode="gray">
          <a:xfrm>
            <a:off x="379722" y="1155855"/>
            <a:ext cx="8380032" cy="1106557"/>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84000"/>
              </a:lnSpc>
              <a:spcBef>
                <a:spcPts val="0"/>
              </a:spcBef>
            </a:pPr>
            <a:r>
              <a:rPr lang="en-US" sz="2400" dirty="0">
                <a:solidFill>
                  <a:schemeClr val="bg1"/>
                </a:solidFill>
              </a:rPr>
              <a:t>Goal: Sufficient, </a:t>
            </a:r>
            <a:r>
              <a:rPr lang="en-US" sz="2400" dirty="0" smtClean="0">
                <a:solidFill>
                  <a:schemeClr val="bg1"/>
                </a:solidFill>
              </a:rPr>
              <a:t>Targeted</a:t>
            </a:r>
            <a:r>
              <a:rPr lang="en-US" sz="2400" dirty="0">
                <a:solidFill>
                  <a:schemeClr val="bg1"/>
                </a:solidFill>
              </a:rPr>
              <a:t>, </a:t>
            </a:r>
            <a:r>
              <a:rPr lang="en-US" sz="2400" dirty="0" smtClean="0">
                <a:solidFill>
                  <a:schemeClr val="bg1"/>
                </a:solidFill>
              </a:rPr>
              <a:t>Credible Information </a:t>
            </a:r>
            <a:r>
              <a:rPr lang="en-US" sz="2400" dirty="0">
                <a:solidFill>
                  <a:schemeClr val="bg1"/>
                </a:solidFill>
              </a:rPr>
              <a:t>to </a:t>
            </a:r>
            <a:r>
              <a:rPr lang="en-US" sz="2400" dirty="0" smtClean="0">
                <a:solidFill>
                  <a:schemeClr val="bg1"/>
                </a:solidFill>
              </a:rPr>
              <a:t/>
            </a:r>
            <a:br>
              <a:rPr lang="en-US" sz="2400" dirty="0" smtClean="0">
                <a:solidFill>
                  <a:schemeClr val="bg1"/>
                </a:solidFill>
              </a:rPr>
            </a:br>
            <a:r>
              <a:rPr lang="en-US" sz="2400" dirty="0" smtClean="0">
                <a:solidFill>
                  <a:schemeClr val="bg1"/>
                </a:solidFill>
              </a:rPr>
              <a:t>Support Regulatory Decisions that Protect </a:t>
            </a:r>
          </a:p>
          <a:p>
            <a:pPr>
              <a:lnSpc>
                <a:spcPct val="84000"/>
              </a:lnSpc>
              <a:spcBef>
                <a:spcPts val="0"/>
              </a:spcBef>
            </a:pPr>
            <a:r>
              <a:rPr lang="en-US" sz="2400" dirty="0" smtClean="0">
                <a:solidFill>
                  <a:schemeClr val="bg1"/>
                </a:solidFill>
              </a:rPr>
              <a:t>Human Health and the Environment</a:t>
            </a:r>
            <a:endParaRPr lang="en-US" sz="2400" dirty="0">
              <a:solidFill>
                <a:schemeClr val="bg1"/>
              </a:solidFill>
            </a:endParaRPr>
          </a:p>
        </p:txBody>
      </p:sp>
      <p:sp>
        <p:nvSpPr>
          <p:cNvPr id="8" name="Content Placeholder 3"/>
          <p:cNvSpPr txBox="1">
            <a:spLocks/>
          </p:cNvSpPr>
          <p:nvPr/>
        </p:nvSpPr>
        <p:spPr>
          <a:xfrm>
            <a:off x="411163" y="2850243"/>
            <a:ext cx="8359775" cy="1696357"/>
          </a:xfrm>
          <a:prstGeom prst="rect">
            <a:avLst/>
          </a:prstGeom>
        </p:spPr>
        <p:txBody>
          <a:bodyPr/>
          <a:lstStyle>
            <a:lvl1pPr marL="228600" indent="-228600" algn="l" defTabSz="457200" rtl="0" eaLnBrk="0" fontAlgn="base" hangingPunct="0">
              <a:lnSpc>
                <a:spcPct val="90000"/>
              </a:lnSpc>
              <a:spcBef>
                <a:spcPts val="2400"/>
              </a:spcBef>
              <a:spcAft>
                <a:spcPct val="0"/>
              </a:spcAft>
              <a:buClr>
                <a:schemeClr val="accent4"/>
              </a:buClr>
              <a:buSzPct val="100000"/>
              <a:buFont typeface="Wingdings 2" pitchFamily="18" charset="2"/>
              <a:buChar char=""/>
              <a:defRPr sz="2200" kern="1200">
                <a:solidFill>
                  <a:schemeClr val="tx1"/>
                </a:solidFill>
                <a:latin typeface="+mn-lt"/>
                <a:ea typeface="MS PGothic" pitchFamily="34" charset="-128"/>
                <a:cs typeface="ＭＳ Ｐゴシック" charset="-128"/>
              </a:defRPr>
            </a:lvl1pPr>
            <a:lvl2pPr marL="517525" indent="-219075" algn="l" defTabSz="457200" rtl="0" eaLnBrk="0" fontAlgn="base" hangingPunct="0">
              <a:lnSpc>
                <a:spcPct val="90000"/>
              </a:lnSpc>
              <a:spcBef>
                <a:spcPts val="1200"/>
              </a:spcBef>
              <a:spcAft>
                <a:spcPct val="0"/>
              </a:spcAft>
              <a:buClr>
                <a:schemeClr val="accent4"/>
              </a:buClr>
              <a:buFont typeface="Arial" charset="0"/>
              <a:buChar char="–"/>
              <a:defRPr sz="2000" kern="1200">
                <a:solidFill>
                  <a:schemeClr val="tx1"/>
                </a:solidFill>
                <a:latin typeface="+mn-lt"/>
                <a:ea typeface="MS PGothic" pitchFamily="34" charset="-128"/>
                <a:cs typeface="Arial"/>
              </a:defRPr>
            </a:lvl2pPr>
            <a:lvl3pPr marL="739775" indent="-163513" algn="l" defTabSz="457200" rtl="0" eaLnBrk="0" fontAlgn="base" hangingPunct="0">
              <a:lnSpc>
                <a:spcPct val="90000"/>
              </a:lnSpc>
              <a:spcBef>
                <a:spcPts val="600"/>
              </a:spcBef>
              <a:spcAft>
                <a:spcPct val="0"/>
              </a:spcAft>
              <a:buClr>
                <a:schemeClr val="accent4"/>
              </a:buClr>
              <a:buFont typeface="Arial" charset="0"/>
              <a:buChar char="•"/>
              <a:defRPr sz="1800" kern="1200">
                <a:solidFill>
                  <a:schemeClr val="tx1"/>
                </a:solidFill>
                <a:latin typeface="+mn-lt"/>
                <a:ea typeface="MS PGothic" pitchFamily="34" charset="-128"/>
                <a:cs typeface="Arial"/>
              </a:defRPr>
            </a:lvl3pPr>
            <a:lvl4pPr marL="1030288" indent="-228600" algn="l" defTabSz="457200" rtl="0" eaLnBrk="0" fontAlgn="base" hangingPunct="0">
              <a:lnSpc>
                <a:spcPct val="90000"/>
              </a:lnSpc>
              <a:spcBef>
                <a:spcPts val="300"/>
              </a:spcBef>
              <a:spcAft>
                <a:spcPct val="0"/>
              </a:spcAft>
              <a:buClr>
                <a:schemeClr val="accent4"/>
              </a:buClr>
              <a:buFont typeface="Arial" charset="0"/>
              <a:buChar char="–"/>
              <a:defRPr sz="1600" kern="1200">
                <a:solidFill>
                  <a:schemeClr val="tx1"/>
                </a:solidFill>
                <a:latin typeface="+mn-lt"/>
                <a:ea typeface="MS PGothic" pitchFamily="34" charset="-128"/>
                <a:cs typeface="Arial"/>
              </a:defRPr>
            </a:lvl4pPr>
            <a:lvl5pPr marL="1254125" indent="-165100" algn="l" defTabSz="457200" rtl="0" eaLnBrk="0" fontAlgn="base" hangingPunct="0">
              <a:lnSpc>
                <a:spcPct val="90000"/>
              </a:lnSpc>
              <a:spcBef>
                <a:spcPts val="150"/>
              </a:spcBef>
              <a:spcAft>
                <a:spcPct val="0"/>
              </a:spcAft>
              <a:buClr>
                <a:schemeClr val="accent4"/>
              </a:buClr>
              <a:buFont typeface="Wingdings" pitchFamily="2" charset="2"/>
              <a:buChar char=""/>
              <a:defRPr sz="1400" kern="1200">
                <a:solidFill>
                  <a:schemeClr val="tx1"/>
                </a:solidFill>
                <a:latin typeface="+mn-lt"/>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Identify </a:t>
            </a:r>
            <a:r>
              <a:rPr lang="en-US" sz="2400" dirty="0"/>
              <a:t>what specific data, for which pesticides, exposure profiles and species potentially at risk to formulate risk-based regulatory decisions consistent with the statutory framework of FIFRA, FFDCA, FQPA and the </a:t>
            </a:r>
            <a:r>
              <a:rPr lang="en-US" sz="2400" dirty="0" smtClean="0"/>
              <a:t>ESA</a:t>
            </a:r>
          </a:p>
          <a:p>
            <a:r>
              <a:rPr lang="en-US" sz="2400" dirty="0"/>
              <a:t>Common ‘tools’ needed for human health and ecological assessments – but the status of the data and data sources </a:t>
            </a:r>
            <a:r>
              <a:rPr lang="en-US" sz="2400" dirty="0" smtClean="0"/>
              <a:t>vary</a:t>
            </a:r>
          </a:p>
          <a:p>
            <a:r>
              <a:rPr lang="en-US" sz="2400" dirty="0" smtClean="0"/>
              <a:t>‘Big data’ challenges in development and application in risk assessments, as well as, potential data compensation and data privacy protection </a:t>
            </a:r>
            <a:endParaRPr lang="en-US" sz="2400" dirty="0"/>
          </a:p>
        </p:txBody>
      </p:sp>
    </p:spTree>
    <p:extLst>
      <p:ext uri="{BB962C8B-B14F-4D97-AF65-F5344CB8AC3E}">
        <p14:creationId xmlns:p14="http://schemas.microsoft.com/office/powerpoint/2010/main" xmlns="" val="7098648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p:cNvSpPr>
            <a:spLocks noChangeArrowheads="1"/>
          </p:cNvSpPr>
          <p:nvPr/>
        </p:nvSpPr>
        <p:spPr bwMode="gray">
          <a:xfrm>
            <a:off x="411163" y="1910914"/>
            <a:ext cx="8375125" cy="1529443"/>
          </a:xfrm>
          <a:prstGeom prst="rect">
            <a:avLst/>
          </a:prstGeom>
          <a:gradFill rotWithShape="0">
            <a:gsLst>
              <a:gs pos="0">
                <a:schemeClr val="accent1">
                  <a:lumMod val="20000"/>
                  <a:lumOff val="80000"/>
                </a:schemeClr>
              </a:gs>
              <a:gs pos="100000">
                <a:srgbClr val="ABE7FF">
                  <a:gamma/>
                  <a:tint val="0"/>
                  <a:invGamma/>
                </a:srgbClr>
              </a:gs>
            </a:gsLst>
            <a:lin ang="5400000" scaled="1"/>
          </a:gradFill>
          <a:ln w="9525">
            <a:noFill/>
            <a:miter lim="800000"/>
            <a:headEnd/>
            <a:tailEnd/>
          </a:ln>
          <a:effectLst/>
        </p:spPr>
        <p:txBody>
          <a:bodyPr wrap="none" anchor="ctr"/>
          <a:lstStyle/>
          <a:p>
            <a:endParaRPr lang="en-US" dirty="0"/>
          </a:p>
        </p:txBody>
      </p:sp>
      <p:sp>
        <p:nvSpPr>
          <p:cNvPr id="19" name="Text Placeholder 4"/>
          <p:cNvSpPr txBox="1">
            <a:spLocks/>
          </p:cNvSpPr>
          <p:nvPr/>
        </p:nvSpPr>
        <p:spPr bwMode="gray">
          <a:xfrm>
            <a:off x="408709" y="1270834"/>
            <a:ext cx="8380032" cy="640080"/>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2400" dirty="0">
                <a:solidFill>
                  <a:schemeClr val="bg1"/>
                </a:solidFill>
              </a:rPr>
              <a:t>Ecological &amp; Human Health Risk Assessment</a:t>
            </a:r>
          </a:p>
        </p:txBody>
      </p:sp>
      <p:sp>
        <p:nvSpPr>
          <p:cNvPr id="3" name="Title 2"/>
          <p:cNvSpPr>
            <a:spLocks noGrp="1"/>
          </p:cNvSpPr>
          <p:nvPr>
            <p:ph type="title"/>
          </p:nvPr>
        </p:nvSpPr>
        <p:spPr>
          <a:xfrm>
            <a:off x="491781" y="1198847"/>
            <a:ext cx="8448930" cy="877824"/>
          </a:xfrm>
        </p:spPr>
        <p:txBody>
          <a:bodyPr/>
          <a:lstStyle/>
          <a:p>
            <a:pPr lvl="1" algn="ctr"/>
            <a:r>
              <a:rPr lang="en-US" sz="2400" b="1" dirty="0">
                <a:solidFill>
                  <a:schemeClr val="bg1"/>
                </a:solidFill>
                <a:latin typeface="+mj-lt"/>
              </a:rPr>
              <a:t>21st Century </a:t>
            </a:r>
            <a:r>
              <a:rPr lang="en-US" sz="2400" b="1" dirty="0" smtClean="0">
                <a:solidFill>
                  <a:schemeClr val="bg1"/>
                </a:solidFill>
                <a:latin typeface="+mj-lt"/>
              </a:rPr>
              <a:t>Pesticide Regulatory Decisions </a:t>
            </a:r>
            <a:br>
              <a:rPr lang="en-US" sz="2400" b="1" dirty="0" smtClean="0">
                <a:solidFill>
                  <a:schemeClr val="bg1"/>
                </a:solidFill>
                <a:latin typeface="+mj-lt"/>
              </a:rPr>
            </a:br>
            <a:r>
              <a:rPr lang="en-US" sz="2400" b="1" dirty="0" smtClean="0">
                <a:solidFill>
                  <a:schemeClr val="bg1"/>
                </a:solidFill>
                <a:latin typeface="+mj-lt"/>
              </a:rPr>
              <a:t>Spatial</a:t>
            </a:r>
            <a:r>
              <a:rPr lang="en-US" sz="2400" b="1" dirty="0">
                <a:solidFill>
                  <a:schemeClr val="bg1"/>
                </a:solidFill>
                <a:latin typeface="+mj-lt"/>
              </a:rPr>
              <a:t>, </a:t>
            </a:r>
            <a:r>
              <a:rPr lang="en-US" sz="2400" b="1" dirty="0" smtClean="0">
                <a:solidFill>
                  <a:schemeClr val="bg1"/>
                </a:solidFill>
                <a:latin typeface="+mj-lt"/>
              </a:rPr>
              <a:t>Temporal </a:t>
            </a:r>
            <a:r>
              <a:rPr lang="en-US" sz="2400" b="1" dirty="0">
                <a:solidFill>
                  <a:schemeClr val="bg1"/>
                </a:solidFill>
                <a:latin typeface="+mj-lt"/>
              </a:rPr>
              <a:t>and </a:t>
            </a:r>
            <a:r>
              <a:rPr lang="en-US" sz="2400" b="1" dirty="0" smtClean="0">
                <a:solidFill>
                  <a:schemeClr val="bg1"/>
                </a:solidFill>
                <a:latin typeface="+mj-lt"/>
              </a:rPr>
              <a:t>Biological Scales</a:t>
            </a:r>
            <a:r>
              <a:rPr lang="en-US" sz="1800" dirty="0">
                <a:latin typeface="+mj-lt"/>
              </a:rPr>
              <a:t/>
            </a:r>
            <a:br>
              <a:rPr lang="en-US" sz="1800" dirty="0">
                <a:latin typeface="+mj-lt"/>
              </a:rPr>
            </a:br>
            <a:r>
              <a:rPr lang="en-US" sz="1800" dirty="0">
                <a:latin typeface="+mj-lt"/>
              </a:rPr>
              <a:t/>
            </a:r>
            <a:br>
              <a:rPr lang="en-US" sz="1800" dirty="0">
                <a:latin typeface="+mj-lt"/>
              </a:rPr>
            </a:br>
            <a:r>
              <a:rPr lang="en-US" sz="1800" b="1" dirty="0" smtClean="0">
                <a:solidFill>
                  <a:schemeClr val="bg1"/>
                </a:solidFill>
              </a:rPr>
              <a:t/>
            </a:r>
            <a:br>
              <a:rPr lang="en-US" sz="1800" b="1" dirty="0" smtClean="0">
                <a:solidFill>
                  <a:schemeClr val="bg1"/>
                </a:solidFill>
              </a:rPr>
            </a:br>
            <a:r>
              <a:rPr lang="en-US" sz="1800" dirty="0" smtClean="0"/>
              <a:t> </a:t>
            </a:r>
            <a:endParaRPr lang="en-US" sz="1800" dirty="0"/>
          </a:p>
        </p:txBody>
      </p:sp>
      <p:sp>
        <p:nvSpPr>
          <p:cNvPr id="4" name="Content Placeholder 3"/>
          <p:cNvSpPr>
            <a:spLocks noGrp="1"/>
          </p:cNvSpPr>
          <p:nvPr>
            <p:ph sz="quarter" idx="17"/>
          </p:nvPr>
        </p:nvSpPr>
        <p:spPr>
          <a:xfrm>
            <a:off x="427739" y="2083564"/>
            <a:ext cx="8359775" cy="3481658"/>
          </a:xfrm>
        </p:spPr>
        <p:txBody>
          <a:bodyPr/>
          <a:lstStyle/>
          <a:p>
            <a:pPr lvl="1"/>
            <a:endParaRPr lang="en-US" dirty="0" smtClean="0"/>
          </a:p>
          <a:p>
            <a:endParaRPr lang="en-US" dirty="0" smtClean="0"/>
          </a:p>
          <a:p>
            <a:pPr marL="0" indent="0">
              <a:buNone/>
            </a:pPr>
            <a:endParaRPr lang="en-US" dirty="0" smtClean="0"/>
          </a:p>
        </p:txBody>
      </p:sp>
      <p:sp>
        <p:nvSpPr>
          <p:cNvPr id="6" name="Content Placeholder 3"/>
          <p:cNvSpPr txBox="1">
            <a:spLocks/>
          </p:cNvSpPr>
          <p:nvPr/>
        </p:nvSpPr>
        <p:spPr bwMode="gray">
          <a:xfrm>
            <a:off x="491781" y="2242428"/>
            <a:ext cx="8652219" cy="34816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defTabSz="457200" rtl="0" eaLnBrk="0" fontAlgn="base" hangingPunct="0">
              <a:lnSpc>
                <a:spcPct val="90000"/>
              </a:lnSpc>
              <a:spcBef>
                <a:spcPts val="2400"/>
              </a:spcBef>
              <a:spcAft>
                <a:spcPct val="0"/>
              </a:spcAft>
              <a:buClr>
                <a:schemeClr val="accent4"/>
              </a:buClr>
              <a:buSzPct val="100000"/>
              <a:buFont typeface="Wingdings 2" pitchFamily="18" charset="2"/>
              <a:buChar char=""/>
              <a:defRPr sz="2200" kern="1200">
                <a:solidFill>
                  <a:schemeClr val="tx1"/>
                </a:solidFill>
                <a:latin typeface="+mn-lt"/>
                <a:ea typeface="MS PGothic" pitchFamily="34" charset="-128"/>
                <a:cs typeface="ＭＳ Ｐゴシック" charset="-128"/>
              </a:defRPr>
            </a:lvl1pPr>
            <a:lvl2pPr marL="517525" indent="-219075" algn="l" defTabSz="457200" rtl="0" eaLnBrk="0" fontAlgn="base" hangingPunct="0">
              <a:lnSpc>
                <a:spcPct val="90000"/>
              </a:lnSpc>
              <a:spcBef>
                <a:spcPts val="1200"/>
              </a:spcBef>
              <a:spcAft>
                <a:spcPct val="0"/>
              </a:spcAft>
              <a:buClr>
                <a:schemeClr val="accent4"/>
              </a:buClr>
              <a:buFont typeface="Arial" charset="0"/>
              <a:buChar char="–"/>
              <a:defRPr sz="2000" kern="1200">
                <a:solidFill>
                  <a:schemeClr val="tx1"/>
                </a:solidFill>
                <a:latin typeface="+mn-lt"/>
                <a:ea typeface="MS PGothic" pitchFamily="34" charset="-128"/>
                <a:cs typeface="Arial"/>
              </a:defRPr>
            </a:lvl2pPr>
            <a:lvl3pPr marL="739775" indent="-163513" algn="l" defTabSz="457200" rtl="0" eaLnBrk="0" fontAlgn="base" hangingPunct="0">
              <a:lnSpc>
                <a:spcPct val="90000"/>
              </a:lnSpc>
              <a:spcBef>
                <a:spcPts val="600"/>
              </a:spcBef>
              <a:spcAft>
                <a:spcPct val="0"/>
              </a:spcAft>
              <a:buClr>
                <a:schemeClr val="accent4"/>
              </a:buClr>
              <a:buFont typeface="Arial" charset="0"/>
              <a:buChar char="•"/>
              <a:defRPr sz="1800" kern="1200">
                <a:solidFill>
                  <a:schemeClr val="tx1"/>
                </a:solidFill>
                <a:latin typeface="+mn-lt"/>
                <a:ea typeface="MS PGothic" pitchFamily="34" charset="-128"/>
                <a:cs typeface="Arial"/>
              </a:defRPr>
            </a:lvl3pPr>
            <a:lvl4pPr marL="1030288" indent="-228600" algn="l" defTabSz="457200" rtl="0" eaLnBrk="0" fontAlgn="base" hangingPunct="0">
              <a:lnSpc>
                <a:spcPct val="90000"/>
              </a:lnSpc>
              <a:spcBef>
                <a:spcPts val="300"/>
              </a:spcBef>
              <a:spcAft>
                <a:spcPct val="0"/>
              </a:spcAft>
              <a:buClr>
                <a:schemeClr val="accent4"/>
              </a:buClr>
              <a:buFont typeface="Arial" charset="0"/>
              <a:buChar char="–"/>
              <a:defRPr sz="1600" kern="1200">
                <a:solidFill>
                  <a:schemeClr val="tx1"/>
                </a:solidFill>
                <a:latin typeface="+mn-lt"/>
                <a:ea typeface="MS PGothic" pitchFamily="34" charset="-128"/>
                <a:cs typeface="Arial"/>
              </a:defRPr>
            </a:lvl4pPr>
            <a:lvl5pPr marL="1254125" indent="-165100" algn="l" defTabSz="457200" rtl="0" eaLnBrk="0" fontAlgn="base" hangingPunct="0">
              <a:lnSpc>
                <a:spcPct val="90000"/>
              </a:lnSpc>
              <a:spcBef>
                <a:spcPts val="150"/>
              </a:spcBef>
              <a:spcAft>
                <a:spcPct val="0"/>
              </a:spcAft>
              <a:buClr>
                <a:schemeClr val="accent4"/>
              </a:buClr>
              <a:buFont typeface="Wingdings" pitchFamily="2" charset="2"/>
              <a:buChar char=""/>
              <a:defRPr sz="1400" kern="1200">
                <a:solidFill>
                  <a:schemeClr val="tx1"/>
                </a:solidFill>
                <a:latin typeface="+mn-lt"/>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a:p>
            <a:r>
              <a:rPr lang="en-US" dirty="0" smtClean="0"/>
              <a:t>Targeting Pesticide Risk Management in Space and Time</a:t>
            </a:r>
          </a:p>
          <a:p>
            <a:r>
              <a:rPr lang="en-US" dirty="0" smtClean="0"/>
              <a:t>Inter- </a:t>
            </a:r>
            <a:r>
              <a:rPr lang="en-US" dirty="0"/>
              <a:t>and Intra-Species Extrapolation and Endpoint </a:t>
            </a:r>
            <a:r>
              <a:rPr lang="en-US" dirty="0" smtClean="0"/>
              <a:t>Uncertainties</a:t>
            </a:r>
          </a:p>
          <a:p>
            <a:r>
              <a:rPr lang="en-US" dirty="0" smtClean="0"/>
              <a:t>Private and Public Pesticide Applicability Domains</a:t>
            </a:r>
            <a:endParaRPr lang="en-US" dirty="0"/>
          </a:p>
          <a:p>
            <a:endParaRPr lang="en-US" dirty="0" smtClean="0"/>
          </a:p>
        </p:txBody>
      </p:sp>
    </p:spTree>
    <p:extLst>
      <p:ext uri="{BB962C8B-B14F-4D97-AF65-F5344CB8AC3E}">
        <p14:creationId xmlns:p14="http://schemas.microsoft.com/office/powerpoint/2010/main" xmlns="" val="23203535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2" cstate="print"/>
          <a:srcRect b="9480"/>
          <a:stretch>
            <a:fillRect/>
          </a:stretch>
        </p:blipFill>
        <p:spPr bwMode="auto">
          <a:xfrm>
            <a:off x="685799" y="1199147"/>
            <a:ext cx="7659687" cy="5434263"/>
          </a:xfrm>
          <a:prstGeom prst="rect">
            <a:avLst/>
          </a:prstGeom>
          <a:noFill/>
          <a:ln w="9525">
            <a:noFill/>
            <a:miter lim="800000"/>
            <a:headEnd/>
            <a:tailEnd/>
          </a:ln>
        </p:spPr>
      </p:pic>
      <p:sp>
        <p:nvSpPr>
          <p:cNvPr id="23555" name="Title 1"/>
          <p:cNvSpPr>
            <a:spLocks noGrp="1"/>
          </p:cNvSpPr>
          <p:nvPr>
            <p:ph type="title"/>
          </p:nvPr>
        </p:nvSpPr>
        <p:spPr>
          <a:xfrm>
            <a:off x="266223" y="-396991"/>
            <a:ext cx="8712200" cy="1187867"/>
          </a:xfrm>
        </p:spPr>
        <p:txBody>
          <a:bodyPr>
            <a:normAutofit/>
          </a:bodyPr>
          <a:lstStyle/>
          <a:p>
            <a:pPr algn="ctr"/>
            <a:r>
              <a:rPr lang="en-US" sz="3200" dirty="0" smtClean="0">
                <a:latin typeface="+mj-lt"/>
              </a:rPr>
              <a:t>Watersheds with Drinking Water Intakes</a:t>
            </a:r>
          </a:p>
        </p:txBody>
      </p:sp>
      <p:sp>
        <p:nvSpPr>
          <p:cNvPr id="5" name="Content Placeholder 1"/>
          <p:cNvSpPr>
            <a:spLocks noGrp="1"/>
          </p:cNvSpPr>
          <p:nvPr>
            <p:ph idx="1"/>
          </p:nvPr>
        </p:nvSpPr>
        <p:spPr>
          <a:xfrm>
            <a:off x="685799" y="6296525"/>
            <a:ext cx="1183106" cy="263307"/>
          </a:xfrm>
        </p:spPr>
        <p:txBody>
          <a:bodyPr/>
          <a:lstStyle/>
          <a:p>
            <a:pPr marL="0" indent="0">
              <a:buNone/>
            </a:pPr>
            <a:r>
              <a:rPr lang="en-US" sz="1100" dirty="0" smtClean="0"/>
              <a:t>(EPA, 2012)</a:t>
            </a:r>
            <a:endParaRPr lang="en-US" sz="1100" dirty="0"/>
          </a:p>
        </p:txBody>
      </p:sp>
    </p:spTree>
    <p:extLst>
      <p:ext uri="{BB962C8B-B14F-4D97-AF65-F5344CB8AC3E}">
        <p14:creationId xmlns:p14="http://schemas.microsoft.com/office/powerpoint/2010/main" xmlns="" val="66123491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0782" y="1322620"/>
            <a:ext cx="7755467" cy="4477455"/>
          </a:xfrm>
        </p:spPr>
        <p:txBody>
          <a:bodyPr>
            <a:normAutofit fontScale="25000" lnSpcReduction="20000"/>
          </a:bodyPr>
          <a:lstStyle/>
          <a:p>
            <a:pPr marL="82301" indent="0">
              <a:buNone/>
              <a:defRPr/>
            </a:pPr>
            <a:endParaRPr lang="en-US" sz="5600" dirty="0" smtClean="0"/>
          </a:p>
          <a:p>
            <a:pPr marL="0" indent="0">
              <a:lnSpc>
                <a:spcPct val="120000"/>
              </a:lnSpc>
              <a:spcBef>
                <a:spcPts val="0"/>
              </a:spcBef>
              <a:buNone/>
              <a:defRPr/>
            </a:pPr>
            <a:r>
              <a:rPr lang="en-US" sz="5600" b="1" u="sng" dirty="0">
                <a:solidFill>
                  <a:schemeClr val="tx2"/>
                </a:solidFill>
                <a:latin typeface="+mn-lt"/>
                <a:cs typeface="Times New Roman" panose="02020603050405020304" pitchFamily="18" charset="0"/>
              </a:rPr>
              <a:t>A Common </a:t>
            </a:r>
            <a:r>
              <a:rPr lang="en-US" sz="5600" b="1" u="sng" dirty="0" smtClean="0">
                <a:solidFill>
                  <a:schemeClr val="tx2"/>
                </a:solidFill>
                <a:latin typeface="+mn-lt"/>
                <a:cs typeface="Times New Roman" panose="02020603050405020304" pitchFamily="18" charset="0"/>
              </a:rPr>
              <a:t>Approach</a:t>
            </a:r>
          </a:p>
          <a:p>
            <a:pPr marL="0" indent="0">
              <a:lnSpc>
                <a:spcPct val="120000"/>
              </a:lnSpc>
              <a:spcBef>
                <a:spcPts val="0"/>
              </a:spcBef>
              <a:buNone/>
              <a:defRPr/>
            </a:pPr>
            <a:r>
              <a:rPr lang="en-US" sz="5600" dirty="0" smtClean="0">
                <a:latin typeface="+mn-lt"/>
                <a:cs typeface="Times New Roman" panose="02020603050405020304" pitchFamily="18" charset="0"/>
              </a:rPr>
              <a:t>USEPA </a:t>
            </a:r>
            <a:r>
              <a:rPr lang="en-US" sz="5600" dirty="0">
                <a:latin typeface="+mn-lt"/>
                <a:cs typeface="Times New Roman" panose="02020603050405020304" pitchFamily="18" charset="0"/>
              </a:rPr>
              <a:t>Risk Assessment </a:t>
            </a:r>
            <a:r>
              <a:rPr lang="en-US" sz="5600" dirty="0" smtClean="0">
                <a:latin typeface="+mn-lt"/>
                <a:cs typeface="Times New Roman" panose="02020603050405020304" pitchFamily="18" charset="0"/>
              </a:rPr>
              <a:t>Framework</a:t>
            </a:r>
          </a:p>
          <a:p>
            <a:pPr marL="0" indent="0">
              <a:lnSpc>
                <a:spcPct val="120000"/>
              </a:lnSpc>
              <a:spcBef>
                <a:spcPts val="0"/>
              </a:spcBef>
              <a:buNone/>
              <a:defRPr/>
            </a:pPr>
            <a:r>
              <a:rPr lang="en-US" sz="5600" b="1" dirty="0">
                <a:latin typeface="+mn-lt"/>
                <a:cs typeface="Times New Roman" panose="02020603050405020304" pitchFamily="18" charset="0"/>
              </a:rPr>
              <a:t>	</a:t>
            </a:r>
          </a:p>
          <a:p>
            <a:pPr marL="0" indent="0">
              <a:lnSpc>
                <a:spcPct val="120000"/>
              </a:lnSpc>
              <a:spcBef>
                <a:spcPts val="0"/>
              </a:spcBef>
              <a:buNone/>
              <a:defRPr/>
            </a:pPr>
            <a:r>
              <a:rPr lang="en-US" sz="5600" b="1" u="sng" dirty="0">
                <a:solidFill>
                  <a:schemeClr val="tx2"/>
                </a:solidFill>
                <a:latin typeface="+mn-lt"/>
                <a:cs typeface="Times New Roman" panose="02020603050405020304" pitchFamily="18" charset="0"/>
              </a:rPr>
              <a:t>Exposure</a:t>
            </a:r>
          </a:p>
          <a:p>
            <a:pPr marL="0" indent="0">
              <a:lnSpc>
                <a:spcPct val="120000"/>
              </a:lnSpc>
              <a:spcBef>
                <a:spcPts val="0"/>
              </a:spcBef>
              <a:buNone/>
              <a:defRPr/>
            </a:pPr>
            <a:r>
              <a:rPr lang="en-US" sz="5600" dirty="0">
                <a:latin typeface="+mn-lt"/>
                <a:cs typeface="Times New Roman" panose="02020603050405020304" pitchFamily="18" charset="0"/>
              </a:rPr>
              <a:t>Modeling  and Monitoring</a:t>
            </a:r>
          </a:p>
          <a:p>
            <a:pPr marL="0" lvl="1" indent="0">
              <a:lnSpc>
                <a:spcPct val="120000"/>
              </a:lnSpc>
              <a:spcBef>
                <a:spcPts val="0"/>
              </a:spcBef>
              <a:buNone/>
              <a:defRPr/>
            </a:pPr>
            <a:r>
              <a:rPr lang="en-US" sz="5600" dirty="0">
                <a:cs typeface="Arial" panose="020B0604020202020204" pitchFamily="34" charset="0"/>
              </a:rPr>
              <a:t>Spatial/temporal domains: species range/habitat and pesticide use patterns </a:t>
            </a:r>
          </a:p>
          <a:p>
            <a:pPr marL="0" lvl="1" indent="0">
              <a:lnSpc>
                <a:spcPct val="120000"/>
              </a:lnSpc>
              <a:spcBef>
                <a:spcPts val="0"/>
              </a:spcBef>
              <a:buNone/>
              <a:defRPr/>
            </a:pPr>
            <a:r>
              <a:rPr lang="en-US" sz="5600" dirty="0">
                <a:cs typeface="Arial" panose="020B0604020202020204" pitchFamily="34" charset="0"/>
              </a:rPr>
              <a:t>Pesticide mode of action and species life history </a:t>
            </a:r>
          </a:p>
          <a:p>
            <a:pPr marL="0" indent="0">
              <a:lnSpc>
                <a:spcPct val="120000"/>
              </a:lnSpc>
              <a:spcBef>
                <a:spcPts val="0"/>
              </a:spcBef>
              <a:buNone/>
              <a:defRPr/>
            </a:pPr>
            <a:r>
              <a:rPr lang="en-US" sz="5600" dirty="0">
                <a:latin typeface="+mn-lt"/>
                <a:cs typeface="Times New Roman" panose="02020603050405020304" pitchFamily="18" charset="0"/>
              </a:rPr>
              <a:t>Geospatial Data and Habitat Delineation – integration of data </a:t>
            </a:r>
            <a:r>
              <a:rPr lang="en-US" sz="5600" dirty="0" smtClean="0">
                <a:latin typeface="+mn-lt"/>
                <a:cs typeface="Times New Roman" panose="02020603050405020304" pitchFamily="18" charset="0"/>
              </a:rPr>
              <a:t>layers</a:t>
            </a:r>
          </a:p>
          <a:p>
            <a:pPr marL="0" indent="0">
              <a:lnSpc>
                <a:spcPct val="120000"/>
              </a:lnSpc>
              <a:spcBef>
                <a:spcPts val="0"/>
              </a:spcBef>
              <a:buNone/>
              <a:defRPr/>
            </a:pPr>
            <a:endParaRPr lang="en-US" sz="5600" dirty="0">
              <a:latin typeface="+mn-lt"/>
              <a:cs typeface="Times New Roman" panose="02020603050405020304" pitchFamily="18" charset="0"/>
            </a:endParaRPr>
          </a:p>
          <a:p>
            <a:pPr marL="0" indent="0">
              <a:lnSpc>
                <a:spcPct val="120000"/>
              </a:lnSpc>
              <a:spcBef>
                <a:spcPts val="0"/>
              </a:spcBef>
              <a:buNone/>
              <a:defRPr/>
            </a:pPr>
            <a:r>
              <a:rPr lang="en-US" sz="5600" b="1" u="sng" dirty="0" smtClean="0">
                <a:solidFill>
                  <a:schemeClr val="tx2"/>
                </a:solidFill>
                <a:latin typeface="+mn-lt"/>
                <a:cs typeface="Times New Roman" panose="02020603050405020304" pitchFamily="18" charset="0"/>
              </a:rPr>
              <a:t>Effects</a:t>
            </a:r>
            <a:endParaRPr lang="en-US" sz="5600" b="1" u="sng" dirty="0">
              <a:solidFill>
                <a:schemeClr val="tx2"/>
              </a:solidFill>
              <a:latin typeface="+mn-lt"/>
              <a:cs typeface="Times New Roman" panose="02020603050405020304" pitchFamily="18" charset="0"/>
            </a:endParaRPr>
          </a:p>
          <a:p>
            <a:pPr marL="0" indent="0">
              <a:lnSpc>
                <a:spcPct val="120000"/>
              </a:lnSpc>
              <a:spcBef>
                <a:spcPts val="0"/>
              </a:spcBef>
              <a:buNone/>
              <a:defRPr/>
            </a:pPr>
            <a:r>
              <a:rPr lang="en-US" sz="5600" dirty="0">
                <a:latin typeface="+mn-lt"/>
                <a:cs typeface="Times New Roman" panose="02020603050405020304" pitchFamily="18" charset="0"/>
              </a:rPr>
              <a:t>Sub-lethal effects:  link to </a:t>
            </a:r>
            <a:r>
              <a:rPr lang="en-US" sz="5600" dirty="0" smtClean="0">
                <a:latin typeface="+mn-lt"/>
                <a:cs typeface="Times New Roman" panose="02020603050405020304" pitchFamily="18" charset="0"/>
              </a:rPr>
              <a:t>survival/reproduction</a:t>
            </a:r>
          </a:p>
          <a:p>
            <a:pPr marL="0" indent="0">
              <a:lnSpc>
                <a:spcPct val="120000"/>
              </a:lnSpc>
              <a:spcBef>
                <a:spcPts val="0"/>
              </a:spcBef>
              <a:buNone/>
              <a:defRPr/>
            </a:pPr>
            <a:r>
              <a:rPr lang="en-US" sz="5600" dirty="0" smtClean="0">
                <a:latin typeface="+mn-lt"/>
                <a:cs typeface="Times New Roman" panose="02020603050405020304" pitchFamily="18" charset="0"/>
              </a:rPr>
              <a:t>Species extrapolation</a:t>
            </a:r>
            <a:endParaRPr lang="en-US" sz="5600" dirty="0">
              <a:latin typeface="+mn-lt"/>
              <a:cs typeface="Times New Roman" panose="02020603050405020304" pitchFamily="18" charset="0"/>
            </a:endParaRPr>
          </a:p>
          <a:p>
            <a:pPr marL="0" indent="0">
              <a:lnSpc>
                <a:spcPct val="120000"/>
              </a:lnSpc>
              <a:spcBef>
                <a:spcPts val="0"/>
              </a:spcBef>
              <a:buNone/>
              <a:defRPr/>
            </a:pPr>
            <a:r>
              <a:rPr lang="en-US" sz="5600" dirty="0">
                <a:latin typeface="+mn-lt"/>
                <a:cs typeface="Times New Roman" panose="02020603050405020304" pitchFamily="18" charset="0"/>
              </a:rPr>
              <a:t>Population </a:t>
            </a:r>
            <a:r>
              <a:rPr lang="en-US" sz="5600" dirty="0" smtClean="0">
                <a:latin typeface="+mn-lt"/>
                <a:cs typeface="Times New Roman" panose="02020603050405020304" pitchFamily="18" charset="0"/>
              </a:rPr>
              <a:t>models</a:t>
            </a:r>
          </a:p>
          <a:p>
            <a:pPr marL="0" indent="0">
              <a:lnSpc>
                <a:spcPct val="120000"/>
              </a:lnSpc>
              <a:spcBef>
                <a:spcPts val="0"/>
              </a:spcBef>
              <a:buNone/>
              <a:defRPr/>
            </a:pPr>
            <a:endParaRPr lang="en-US" sz="5600" dirty="0">
              <a:latin typeface="+mn-lt"/>
              <a:cs typeface="Times New Roman" panose="02020603050405020304" pitchFamily="18" charset="0"/>
            </a:endParaRPr>
          </a:p>
          <a:p>
            <a:pPr marL="0" indent="0">
              <a:lnSpc>
                <a:spcPct val="120000"/>
              </a:lnSpc>
              <a:spcBef>
                <a:spcPts val="0"/>
              </a:spcBef>
              <a:buNone/>
              <a:defRPr/>
            </a:pPr>
            <a:r>
              <a:rPr lang="en-US" sz="5600" b="1" u="sng" dirty="0">
                <a:solidFill>
                  <a:schemeClr val="tx2"/>
                </a:solidFill>
                <a:latin typeface="+mn-lt"/>
                <a:cs typeface="Times New Roman" panose="02020603050405020304" pitchFamily="18" charset="0"/>
              </a:rPr>
              <a:t>Mixtures</a:t>
            </a:r>
            <a:r>
              <a:rPr lang="en-US" sz="5600" u="sng" dirty="0">
                <a:latin typeface="+mn-lt"/>
                <a:cs typeface="Times New Roman" panose="02020603050405020304" pitchFamily="18" charset="0"/>
              </a:rPr>
              <a:t> </a:t>
            </a:r>
          </a:p>
          <a:p>
            <a:pPr marL="0" indent="0">
              <a:lnSpc>
                <a:spcPct val="120000"/>
              </a:lnSpc>
              <a:spcBef>
                <a:spcPts val="0"/>
              </a:spcBef>
              <a:buNone/>
              <a:defRPr/>
            </a:pPr>
            <a:r>
              <a:rPr lang="en-US" sz="5600" dirty="0">
                <a:latin typeface="+mn-lt"/>
                <a:cs typeface="Times New Roman" panose="02020603050405020304" pitchFamily="18" charset="0"/>
              </a:rPr>
              <a:t>Value of single pesticide assessment</a:t>
            </a:r>
          </a:p>
          <a:p>
            <a:pPr marL="0" indent="0">
              <a:lnSpc>
                <a:spcPct val="120000"/>
              </a:lnSpc>
              <a:spcBef>
                <a:spcPts val="0"/>
              </a:spcBef>
              <a:buNone/>
              <a:defRPr/>
            </a:pPr>
            <a:r>
              <a:rPr lang="en-US" sz="5600" dirty="0">
                <a:latin typeface="+mn-lt"/>
                <a:cs typeface="Times New Roman" panose="02020603050405020304" pitchFamily="18" charset="0"/>
              </a:rPr>
              <a:t>Likelihood of dose-addition or </a:t>
            </a:r>
            <a:r>
              <a:rPr lang="en-US" sz="5600" dirty="0" smtClean="0">
                <a:latin typeface="+mn-lt"/>
                <a:cs typeface="Times New Roman" panose="02020603050405020304" pitchFamily="18" charset="0"/>
              </a:rPr>
              <a:t>synergism</a:t>
            </a:r>
            <a:endParaRPr lang="en-US" sz="5600" dirty="0">
              <a:latin typeface="+mn-lt"/>
              <a:cs typeface="Times New Roman" panose="02020603050405020304" pitchFamily="18" charset="0"/>
            </a:endParaRPr>
          </a:p>
          <a:p>
            <a:pPr marL="0" indent="0">
              <a:lnSpc>
                <a:spcPct val="120000"/>
              </a:lnSpc>
              <a:spcBef>
                <a:spcPts val="0"/>
              </a:spcBef>
              <a:buNone/>
              <a:defRPr/>
            </a:pPr>
            <a:r>
              <a:rPr lang="en-US" sz="5600" dirty="0">
                <a:latin typeface="+mn-lt"/>
                <a:cs typeface="Times New Roman" panose="02020603050405020304" pitchFamily="18" charset="0"/>
              </a:rPr>
              <a:t>	</a:t>
            </a:r>
            <a:endParaRPr lang="en-US" sz="5600" b="1" dirty="0">
              <a:latin typeface="+mn-lt"/>
              <a:cs typeface="Times New Roman" panose="02020603050405020304" pitchFamily="18" charset="0"/>
            </a:endParaRPr>
          </a:p>
          <a:p>
            <a:pPr marL="0" indent="0">
              <a:lnSpc>
                <a:spcPct val="120000"/>
              </a:lnSpc>
              <a:spcBef>
                <a:spcPts val="0"/>
              </a:spcBef>
              <a:buNone/>
              <a:defRPr/>
            </a:pPr>
            <a:r>
              <a:rPr lang="en-US" sz="5600" b="1" u="sng" dirty="0">
                <a:solidFill>
                  <a:schemeClr val="tx2"/>
                </a:solidFill>
                <a:latin typeface="+mn-lt"/>
                <a:cs typeface="Times New Roman" panose="02020603050405020304" pitchFamily="18" charset="0"/>
              </a:rPr>
              <a:t>Risk Characterization and </a:t>
            </a:r>
            <a:r>
              <a:rPr lang="en-US" sz="5600" b="1" u="sng" dirty="0" smtClean="0">
                <a:solidFill>
                  <a:schemeClr val="tx2"/>
                </a:solidFill>
                <a:latin typeface="+mn-lt"/>
                <a:cs typeface="Times New Roman" panose="02020603050405020304" pitchFamily="18" charset="0"/>
              </a:rPr>
              <a:t>Uncertainty</a:t>
            </a:r>
          </a:p>
          <a:p>
            <a:pPr marL="0" indent="0">
              <a:lnSpc>
                <a:spcPct val="120000"/>
              </a:lnSpc>
              <a:spcBef>
                <a:spcPts val="0"/>
              </a:spcBef>
              <a:buNone/>
              <a:defRPr/>
            </a:pPr>
            <a:r>
              <a:rPr lang="en-US" sz="5600" dirty="0" smtClean="0">
                <a:latin typeface="+mn-lt"/>
                <a:cs typeface="Times New Roman" panose="02020603050405020304" pitchFamily="18" charset="0"/>
              </a:rPr>
              <a:t>Move </a:t>
            </a:r>
            <a:r>
              <a:rPr lang="en-US" sz="5600" dirty="0">
                <a:latin typeface="+mn-lt"/>
                <a:cs typeface="Times New Roman" panose="02020603050405020304" pitchFamily="18" charset="0"/>
              </a:rPr>
              <a:t>from deterministic to probabilistic risk characterization</a:t>
            </a:r>
            <a:endParaRPr lang="en-US" altLang="en-US" sz="5600" dirty="0">
              <a:latin typeface="+mn-lt"/>
              <a:cs typeface="Times New Roman" panose="02020603050405020304" pitchFamily="18" charset="0"/>
            </a:endParaRPr>
          </a:p>
          <a:p>
            <a:pPr marL="0" indent="0">
              <a:lnSpc>
                <a:spcPct val="120000"/>
              </a:lnSpc>
              <a:spcBef>
                <a:spcPts val="0"/>
              </a:spcBef>
              <a:buNone/>
              <a:defRPr/>
            </a:pPr>
            <a:endParaRPr lang="en-US" altLang="en-US" sz="5600" dirty="0">
              <a:latin typeface="+mn-lt"/>
              <a:cs typeface="Times New Roman" panose="02020603050405020304" pitchFamily="18" charset="0"/>
            </a:endParaRPr>
          </a:p>
          <a:p>
            <a:pPr marL="0" indent="0">
              <a:lnSpc>
                <a:spcPct val="120000"/>
              </a:lnSpc>
              <a:spcBef>
                <a:spcPts val="0"/>
              </a:spcBef>
              <a:buNone/>
              <a:defRPr/>
            </a:pPr>
            <a:r>
              <a:rPr lang="en-US" altLang="en-US" sz="5600" dirty="0">
                <a:solidFill>
                  <a:schemeClr val="tx2"/>
                </a:solidFill>
                <a:latin typeface="+mn-lt"/>
                <a:cs typeface="Times New Roman" panose="02020603050405020304" pitchFamily="18" charset="0"/>
              </a:rPr>
              <a:t>http://www.nap.edu/catalog.php?record_id=18344</a:t>
            </a:r>
            <a:r>
              <a:rPr lang="en-US" altLang="en-US" sz="5600" u="sng" dirty="0">
                <a:solidFill>
                  <a:schemeClr val="tx2"/>
                </a:solidFill>
                <a:latin typeface="+mn-lt"/>
                <a:cs typeface="Times New Roman" panose="02020603050405020304" pitchFamily="18" charset="0"/>
              </a:rPr>
              <a:t/>
            </a:r>
            <a:br>
              <a:rPr lang="en-US" altLang="en-US" sz="5600" u="sng" dirty="0">
                <a:solidFill>
                  <a:schemeClr val="tx2"/>
                </a:solidFill>
                <a:latin typeface="+mn-lt"/>
                <a:cs typeface="Times New Roman" panose="02020603050405020304" pitchFamily="18" charset="0"/>
              </a:rPr>
            </a:br>
            <a:r>
              <a:rPr lang="en-US" altLang="en-US" sz="5600" dirty="0">
                <a:solidFill>
                  <a:schemeClr val="tx2"/>
                </a:solidFill>
                <a:latin typeface="+mn-lt"/>
                <a:cs typeface="Times New Roman" panose="02020603050405020304" pitchFamily="18" charset="0"/>
              </a:rPr>
              <a:t>http://www.epa.gov/espp/2013/interagency.pdf</a:t>
            </a:r>
            <a:endParaRPr lang="en-US" sz="5600" dirty="0">
              <a:solidFill>
                <a:schemeClr val="tx2"/>
              </a:solidFill>
              <a:latin typeface="+mn-lt"/>
            </a:endParaRPr>
          </a:p>
        </p:txBody>
      </p:sp>
      <p:sp>
        <p:nvSpPr>
          <p:cNvPr id="4" name="Title 3"/>
          <p:cNvSpPr>
            <a:spLocks noGrp="1"/>
          </p:cNvSpPr>
          <p:nvPr>
            <p:ph type="title"/>
          </p:nvPr>
        </p:nvSpPr>
        <p:spPr>
          <a:xfrm>
            <a:off x="277988" y="1441934"/>
            <a:ext cx="9144001" cy="114300"/>
          </a:xfrm>
        </p:spPr>
        <p:txBody>
          <a:bodyPr>
            <a:normAutofit fontScale="90000"/>
          </a:bodyPr>
          <a:lstStyle/>
          <a:p>
            <a:pPr lvl="2" algn="ctr">
              <a:lnSpc>
                <a:spcPct val="100000"/>
              </a:lnSpc>
              <a:defRPr/>
            </a:pPr>
            <a:r>
              <a:rPr lang="en-US" altLang="en-US" sz="2200" b="1" dirty="0">
                <a:solidFill>
                  <a:schemeClr val="bg1"/>
                </a:solidFill>
                <a:latin typeface="+mj-lt"/>
                <a:cs typeface="Times New Roman" panose="02020603050405020304" pitchFamily="18" charset="0"/>
              </a:rPr>
              <a:t>Advancing Ecological Risk Assessments for </a:t>
            </a:r>
            <a:r>
              <a:rPr lang="en-US" altLang="en-US" sz="2200" b="1" dirty="0" smtClean="0">
                <a:solidFill>
                  <a:schemeClr val="bg1"/>
                </a:solidFill>
                <a:latin typeface="+mj-lt"/>
                <a:cs typeface="Times New Roman" panose="02020603050405020304" pitchFamily="18" charset="0"/>
              </a:rPr>
              <a:t>Pesticides:</a:t>
            </a:r>
            <a:br>
              <a:rPr lang="en-US" altLang="en-US" sz="2200" b="1" dirty="0" smtClean="0">
                <a:solidFill>
                  <a:schemeClr val="bg1"/>
                </a:solidFill>
                <a:latin typeface="+mj-lt"/>
                <a:cs typeface="Times New Roman" panose="02020603050405020304" pitchFamily="18" charset="0"/>
              </a:rPr>
            </a:br>
            <a:r>
              <a:rPr lang="en-US" altLang="en-US" sz="2200" b="1" dirty="0" smtClean="0">
                <a:solidFill>
                  <a:schemeClr val="bg1"/>
                </a:solidFill>
                <a:latin typeface="+mj-lt"/>
                <a:cs typeface="Times New Roman" panose="02020603050405020304" pitchFamily="18" charset="0"/>
              </a:rPr>
              <a:t>Assessing </a:t>
            </a:r>
            <a:r>
              <a:rPr lang="en-US" altLang="en-US" sz="2200" b="1" dirty="0">
                <a:solidFill>
                  <a:schemeClr val="bg1"/>
                </a:solidFill>
                <a:latin typeface="+mj-lt"/>
                <a:cs typeface="Times New Roman" panose="02020603050405020304" pitchFamily="18" charset="0"/>
              </a:rPr>
              <a:t>Risks to Endangered and Threatened Species from Pesticides </a:t>
            </a:r>
            <a:br>
              <a:rPr lang="en-US" altLang="en-US" sz="2200" b="1" dirty="0">
                <a:solidFill>
                  <a:schemeClr val="bg1"/>
                </a:solidFill>
                <a:latin typeface="+mj-lt"/>
                <a:cs typeface="Times New Roman" panose="02020603050405020304" pitchFamily="18" charset="0"/>
              </a:rPr>
            </a:br>
            <a:r>
              <a:rPr lang="en-US" altLang="en-US" sz="2200" b="1" dirty="0">
                <a:solidFill>
                  <a:schemeClr val="bg1"/>
                </a:solidFill>
                <a:latin typeface="+mj-lt"/>
                <a:cs typeface="Times New Roman" panose="02020603050405020304" pitchFamily="18" charset="0"/>
              </a:rPr>
              <a:t>(NRC, 2013)</a:t>
            </a:r>
            <a:r>
              <a:rPr lang="en-US" sz="2200" b="1" dirty="0">
                <a:solidFill>
                  <a:schemeClr val="bg1"/>
                </a:solidFill>
                <a:latin typeface="+mj-lt"/>
                <a:cs typeface="Times New Roman" panose="02020603050405020304" pitchFamily="18" charset="0"/>
              </a:rPr>
              <a:t/>
            </a:r>
            <a:br>
              <a:rPr lang="en-US" sz="2200" b="1" dirty="0">
                <a:solidFill>
                  <a:schemeClr val="bg1"/>
                </a:solidFill>
                <a:latin typeface="+mj-lt"/>
                <a:cs typeface="Times New Roman" panose="02020603050405020304" pitchFamily="18" charset="0"/>
              </a:rPr>
            </a:br>
            <a:r>
              <a:rPr lang="en-US" altLang="en-US" sz="1050" dirty="0">
                <a:latin typeface="+mj-lt"/>
                <a:cs typeface="Times New Roman" panose="02020603050405020304" pitchFamily="18" charset="0"/>
              </a:rPr>
              <a:t/>
            </a:r>
            <a:br>
              <a:rPr lang="en-US" altLang="en-US" sz="1050" dirty="0">
                <a:latin typeface="+mj-lt"/>
                <a:cs typeface="Times New Roman" panose="02020603050405020304" pitchFamily="18" charset="0"/>
              </a:rPr>
            </a:br>
            <a:endParaRPr lang="en-US" dirty="0">
              <a:latin typeface="+mj-lt"/>
              <a:cs typeface="Times New Roman" panose="02020603050405020304" pitchFamily="18" charset="0"/>
            </a:endParaRPr>
          </a:p>
        </p:txBody>
      </p:sp>
    </p:spTree>
    <p:extLst>
      <p:ext uri="{BB962C8B-B14F-4D97-AF65-F5344CB8AC3E}">
        <p14:creationId xmlns:p14="http://schemas.microsoft.com/office/powerpoint/2010/main" xmlns="" val="1616327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gray">
          <a:xfrm>
            <a:off x="0" y="1905000"/>
            <a:ext cx="9144000" cy="3642360"/>
          </a:xfrm>
          <a:prstGeom prst="rect">
            <a:avLst/>
          </a:prstGeom>
          <a:gradFill rotWithShape="0">
            <a:gsLst>
              <a:gs pos="51000">
                <a:schemeClr val="accent1">
                  <a:lumMod val="20000"/>
                  <a:lumOff val="80000"/>
                </a:schemeClr>
              </a:gs>
              <a:gs pos="0">
                <a:schemeClr val="bg1"/>
              </a:gs>
              <a:gs pos="100000">
                <a:schemeClr val="bg1"/>
              </a:gs>
            </a:gsLst>
            <a:lin ang="0" scaled="0"/>
          </a:gradFill>
          <a:ln w="44450" cap="sq">
            <a:gradFill>
              <a:gsLst>
                <a:gs pos="5000">
                  <a:schemeClr val="bg1"/>
                </a:gs>
                <a:gs pos="50000">
                  <a:schemeClr val="tx2"/>
                </a:gs>
                <a:gs pos="95000">
                  <a:schemeClr val="bg1"/>
                </a:gs>
              </a:gsLst>
              <a:lin ang="0" scaled="0"/>
            </a:gradFill>
            <a:miter lim="800000"/>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endParaRPr lang="en-US" sz="2000" b="1" dirty="0" smtClean="0">
              <a:solidFill>
                <a:schemeClr val="bg1"/>
              </a:solidFill>
            </a:endParaRPr>
          </a:p>
        </p:txBody>
      </p:sp>
      <p:sp>
        <p:nvSpPr>
          <p:cNvPr id="3" name="Title 2"/>
          <p:cNvSpPr>
            <a:spLocks noGrp="1"/>
          </p:cNvSpPr>
          <p:nvPr>
            <p:ph type="title"/>
          </p:nvPr>
        </p:nvSpPr>
        <p:spPr>
          <a:xfrm>
            <a:off x="254749" y="-65729"/>
            <a:ext cx="8448929" cy="877824"/>
          </a:xfrm>
        </p:spPr>
        <p:txBody>
          <a:bodyPr/>
          <a:lstStyle/>
          <a:p>
            <a:pPr algn="ctr"/>
            <a:r>
              <a:rPr lang="en-US" dirty="0" smtClean="0"/>
              <a:t>Science &amp; Decisions (NRC, 2009)</a:t>
            </a:r>
            <a:endParaRPr lang="en-US" dirty="0"/>
          </a:p>
        </p:txBody>
      </p:sp>
      <p:pic>
        <p:nvPicPr>
          <p:cNvPr id="10244" name="Picture 4" descr="http://images.nap.edu/images/cover.php?id=12209&amp;type=covers450"/>
          <p:cNvPicPr preferRelativeResize="0">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5584" y="2090005"/>
            <a:ext cx="2290137" cy="3272350"/>
          </a:xfrm>
          <a:prstGeom prst="rect">
            <a:avLst/>
          </a:prstGeom>
          <a:noFill/>
          <a:ln w="12700" cap="sq">
            <a:solidFill>
              <a:schemeClr val="tx2"/>
            </a:solidFill>
            <a:miter lim="800000"/>
          </a:ln>
          <a:effectLst>
            <a:outerShdw blurRad="76200" dist="635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5" name="Content Placeholder 1"/>
          <p:cNvSpPr txBox="1">
            <a:spLocks/>
          </p:cNvSpPr>
          <p:nvPr/>
        </p:nvSpPr>
        <p:spPr bwMode="gray">
          <a:xfrm>
            <a:off x="3046477" y="2387352"/>
            <a:ext cx="5495543" cy="26776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marL="0" indent="0" algn="l" defTabSz="457200" rtl="0" eaLnBrk="0" fontAlgn="base" hangingPunct="0">
              <a:lnSpc>
                <a:spcPct val="90000"/>
              </a:lnSpc>
              <a:spcBef>
                <a:spcPct val="0"/>
              </a:spcBef>
              <a:spcAft>
                <a:spcPct val="0"/>
              </a:spcAft>
              <a:buClr>
                <a:schemeClr val="accent4"/>
              </a:buClr>
              <a:buSzPct val="100000"/>
              <a:buFont typeface="Wingdings 2" pitchFamily="18" charset="2"/>
              <a:buNone/>
              <a:defRPr lang="en-US" sz="2000" b="1" i="0" kern="1200" baseline="0" smtClean="0">
                <a:solidFill>
                  <a:srgbClr val="717073"/>
                </a:solidFill>
                <a:latin typeface="+mn-lt"/>
                <a:ea typeface="MS PGothic" pitchFamily="34" charset="-128"/>
                <a:cs typeface="ＭＳ Ｐゴシック" charset="-128"/>
              </a:defRPr>
            </a:lvl1pPr>
            <a:lvl2pPr marL="517525" indent="-219075" algn="l" defTabSz="457200" rtl="0" eaLnBrk="0" fontAlgn="base" hangingPunct="0">
              <a:lnSpc>
                <a:spcPts val="3200"/>
              </a:lnSpc>
              <a:spcBef>
                <a:spcPct val="0"/>
              </a:spcBef>
              <a:spcAft>
                <a:spcPct val="0"/>
              </a:spcAft>
              <a:buClr>
                <a:schemeClr val="accent4"/>
              </a:buClr>
              <a:buFont typeface="Arial" charset="0"/>
              <a:buNone/>
              <a:defRPr lang="en-US" sz="3000" kern="1200" smtClean="0">
                <a:solidFill>
                  <a:schemeClr val="accent1"/>
                </a:solidFill>
                <a:latin typeface="Arial"/>
                <a:ea typeface="MS PGothic" pitchFamily="34" charset="-128"/>
                <a:cs typeface="ＭＳ Ｐゴシック" charset="-128"/>
              </a:defRPr>
            </a:lvl2pPr>
            <a:lvl3pPr marL="739775" indent="-163513" algn="l" defTabSz="457200" rtl="0" eaLnBrk="0" fontAlgn="base" hangingPunct="0">
              <a:lnSpc>
                <a:spcPts val="3200"/>
              </a:lnSpc>
              <a:spcBef>
                <a:spcPct val="0"/>
              </a:spcBef>
              <a:spcAft>
                <a:spcPct val="0"/>
              </a:spcAft>
              <a:buClr>
                <a:schemeClr val="accent4"/>
              </a:buClr>
              <a:buFont typeface="Arial" charset="0"/>
              <a:buNone/>
              <a:defRPr lang="en-US" sz="3000" kern="1200" smtClean="0">
                <a:solidFill>
                  <a:schemeClr val="accent1"/>
                </a:solidFill>
                <a:latin typeface="Arial"/>
                <a:ea typeface="MS PGothic" pitchFamily="34" charset="-128"/>
                <a:cs typeface="ＭＳ Ｐゴシック" charset="-128"/>
              </a:defRPr>
            </a:lvl3pPr>
            <a:lvl4pPr marL="1030288" indent="-228600" algn="l" defTabSz="457200" rtl="0" eaLnBrk="0" fontAlgn="base" hangingPunct="0">
              <a:lnSpc>
                <a:spcPts val="3200"/>
              </a:lnSpc>
              <a:spcBef>
                <a:spcPct val="0"/>
              </a:spcBef>
              <a:spcAft>
                <a:spcPct val="0"/>
              </a:spcAft>
              <a:buClr>
                <a:schemeClr val="accent4"/>
              </a:buClr>
              <a:buFont typeface="Arial" charset="0"/>
              <a:buNone/>
              <a:defRPr lang="en-US" sz="3000" kern="1200" smtClean="0">
                <a:solidFill>
                  <a:schemeClr val="accent1"/>
                </a:solidFill>
                <a:latin typeface="Arial"/>
                <a:ea typeface="MS PGothic" pitchFamily="34" charset="-128"/>
                <a:cs typeface="ＭＳ Ｐゴシック" charset="-128"/>
              </a:defRPr>
            </a:lvl4pPr>
            <a:lvl5pPr marL="1254125" indent="-165100" algn="l" defTabSz="457200" rtl="0" eaLnBrk="0" fontAlgn="base" hangingPunct="0">
              <a:lnSpc>
                <a:spcPts val="3200"/>
              </a:lnSpc>
              <a:spcBef>
                <a:spcPct val="0"/>
              </a:spcBef>
              <a:spcAft>
                <a:spcPct val="0"/>
              </a:spcAft>
              <a:buClr>
                <a:schemeClr val="accent4"/>
              </a:buClr>
              <a:buFont typeface="Wingdings" pitchFamily="2" charset="2"/>
              <a:buNone/>
              <a:defRPr lang="en-US" sz="3000" kern="1200" smtClean="0">
                <a:solidFill>
                  <a:schemeClr val="accent1"/>
                </a:solidFill>
                <a:latin typeface="Arial"/>
                <a:ea typeface="MS PGothic" pitchFamily="34" charset="-128"/>
                <a:cs typeface="ＭＳ Ｐゴシック"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en-US" sz="2400" dirty="0" smtClean="0">
                <a:solidFill>
                  <a:schemeClr val="tx1"/>
                </a:solidFill>
              </a:rPr>
              <a:t>The committee encourages EPA to </a:t>
            </a:r>
            <a:br>
              <a:rPr lang="en-US" sz="2400" dirty="0" smtClean="0">
                <a:solidFill>
                  <a:schemeClr val="tx1"/>
                </a:solidFill>
              </a:rPr>
            </a:br>
            <a:r>
              <a:rPr lang="en-US" sz="2400" dirty="0" smtClean="0">
                <a:solidFill>
                  <a:schemeClr val="tx1"/>
                </a:solidFill>
              </a:rPr>
              <a:t>focus greater attention on design in the formative stages of risk assessment, specifically on planning and scoping and problem formulation, as articulated in EPA guidance for ecologic and cumulative risk assessment (EPA 1998, 2003). </a:t>
            </a:r>
            <a:endParaRPr lang="en-US" sz="2400" dirty="0">
              <a:solidFill>
                <a:schemeClr val="tx1"/>
              </a:solidFill>
            </a:endParaRPr>
          </a:p>
        </p:txBody>
      </p:sp>
    </p:spTree>
    <p:extLst>
      <p:ext uri="{BB962C8B-B14F-4D97-AF65-F5344CB8AC3E}">
        <p14:creationId xmlns:p14="http://schemas.microsoft.com/office/powerpoint/2010/main" xmlns="" val="28894781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rapezoid 7"/>
          <p:cNvSpPr/>
          <p:nvPr/>
        </p:nvSpPr>
        <p:spPr bwMode="gray">
          <a:xfrm>
            <a:off x="1957389" y="394810"/>
            <a:ext cx="5143500" cy="1817585"/>
          </a:xfrm>
          <a:prstGeom prst="trapezoid">
            <a:avLst>
              <a:gd name="adj" fmla="val 93126"/>
            </a:avLst>
          </a:prstGeom>
          <a:gradFill flip="none" rotWithShape="1">
            <a:gsLst>
              <a:gs pos="0">
                <a:schemeClr val="accent1">
                  <a:lumMod val="20000"/>
                  <a:lumOff val="80000"/>
                </a:schemeClr>
              </a:gs>
              <a:gs pos="100000">
                <a:srgbClr val="EBF7FF"/>
              </a:gs>
            </a:gsLst>
            <a:lin ang="16200000" scaled="1"/>
            <a:tileRect/>
          </a:gradFill>
          <a:ln>
            <a:noFill/>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endParaRPr lang="en-US" sz="2000" b="1" dirty="0" smtClean="0">
              <a:solidFill>
                <a:schemeClr val="bg1"/>
              </a:solidFill>
            </a:endParaRPr>
          </a:p>
        </p:txBody>
      </p:sp>
      <p:sp>
        <p:nvSpPr>
          <p:cNvPr id="46" name="Rectangle 45"/>
          <p:cNvSpPr/>
          <p:nvPr/>
        </p:nvSpPr>
        <p:spPr bwMode="gray">
          <a:xfrm>
            <a:off x="1957389" y="2212395"/>
            <a:ext cx="5143500" cy="3309512"/>
          </a:xfrm>
          <a:prstGeom prst="rect">
            <a:avLst/>
          </a:prstGeom>
          <a:solidFill>
            <a:schemeClr val="bg1"/>
          </a:solidFill>
          <a:ln>
            <a:solidFill>
              <a:schemeClr val="tx2"/>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rtlCol="0" anchor="t" anchorCtr="0"/>
          <a:lstStyle/>
          <a:p>
            <a:pPr>
              <a:lnSpc>
                <a:spcPct val="90000"/>
              </a:lnSpc>
              <a:spcBef>
                <a:spcPct val="20000"/>
              </a:spcBef>
            </a:pPr>
            <a:endParaRPr lang="en-US" sz="2000" b="1" dirty="0" smtClean="0">
              <a:solidFill>
                <a:schemeClr val="tx1"/>
              </a:solidFill>
            </a:endParaRPr>
          </a:p>
        </p:txBody>
      </p:sp>
      <p:sp>
        <p:nvSpPr>
          <p:cNvPr id="47" name="Text Placeholder 4"/>
          <p:cNvSpPr txBox="1">
            <a:spLocks/>
          </p:cNvSpPr>
          <p:nvPr/>
        </p:nvSpPr>
        <p:spPr bwMode="gray">
          <a:xfrm>
            <a:off x="261938" y="3150982"/>
            <a:ext cx="1476375" cy="1432336"/>
          </a:xfrm>
          <a:prstGeom prst="rect">
            <a:avLst/>
          </a:prstGeom>
          <a:gradFill>
            <a:gsLst>
              <a:gs pos="0">
                <a:schemeClr val="accent2"/>
              </a:gs>
              <a:gs pos="100000">
                <a:schemeClr val="accent2">
                  <a:lumMod val="75000"/>
                </a:schemeClr>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lnSpc>
                <a:spcPct val="85000"/>
              </a:lnSpc>
              <a:spcBef>
                <a:spcPts val="0"/>
              </a:spcBef>
              <a:buClr>
                <a:schemeClr val="accent2"/>
              </a:buClr>
              <a:buSzPct val="90000"/>
            </a:pPr>
            <a:r>
              <a:rPr lang="sv-SE" sz="1800" dirty="0">
                <a:solidFill>
                  <a:schemeClr val="bg1"/>
                </a:solidFill>
              </a:rPr>
              <a:t>Planning </a:t>
            </a:r>
            <a:br>
              <a:rPr lang="sv-SE" sz="1800" dirty="0">
                <a:solidFill>
                  <a:schemeClr val="bg1"/>
                </a:solidFill>
              </a:rPr>
            </a:br>
            <a:r>
              <a:rPr lang="sv-SE" sz="1800" dirty="0">
                <a:solidFill>
                  <a:schemeClr val="bg1"/>
                </a:solidFill>
              </a:rPr>
              <a:t>(Risk </a:t>
            </a:r>
            <a:r>
              <a:rPr lang="sv-SE" sz="1800" dirty="0" smtClean="0">
                <a:solidFill>
                  <a:schemeClr val="bg1"/>
                </a:solidFill>
              </a:rPr>
              <a:t>Assessor/</a:t>
            </a:r>
            <a:br>
              <a:rPr lang="sv-SE" sz="1800" dirty="0" smtClean="0">
                <a:solidFill>
                  <a:schemeClr val="bg1"/>
                </a:solidFill>
              </a:rPr>
            </a:br>
            <a:r>
              <a:rPr lang="sv-SE" sz="1800" dirty="0" smtClean="0">
                <a:solidFill>
                  <a:schemeClr val="bg1"/>
                </a:solidFill>
              </a:rPr>
              <a:t>Risk </a:t>
            </a:r>
            <a:r>
              <a:rPr lang="sv-SE" sz="1800" dirty="0">
                <a:solidFill>
                  <a:schemeClr val="bg1"/>
                </a:solidFill>
              </a:rPr>
              <a:t>Manager Dialogue)</a:t>
            </a:r>
          </a:p>
        </p:txBody>
      </p:sp>
      <p:sp>
        <p:nvSpPr>
          <p:cNvPr id="48" name="Left-Right Arrow 47"/>
          <p:cNvSpPr/>
          <p:nvPr/>
        </p:nvSpPr>
        <p:spPr bwMode="gray">
          <a:xfrm>
            <a:off x="1656556" y="3709988"/>
            <a:ext cx="438151" cy="314325"/>
          </a:xfrm>
          <a:prstGeom prst="leftRightArrow">
            <a:avLst/>
          </a:prstGeom>
          <a:solidFill>
            <a:schemeClr val="accent2">
              <a:lumMod val="50000"/>
            </a:schemeClr>
          </a:solidFill>
          <a:ln>
            <a:noFill/>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endParaRPr lang="en-US" sz="2000" b="1" dirty="0" smtClean="0">
              <a:solidFill>
                <a:schemeClr val="bg1"/>
              </a:solidFill>
            </a:endParaRPr>
          </a:p>
        </p:txBody>
      </p:sp>
      <p:sp>
        <p:nvSpPr>
          <p:cNvPr id="49" name="Text Placeholder 4"/>
          <p:cNvSpPr txBox="1">
            <a:spLocks/>
          </p:cNvSpPr>
          <p:nvPr/>
        </p:nvSpPr>
        <p:spPr bwMode="gray">
          <a:xfrm>
            <a:off x="7405688" y="2342330"/>
            <a:ext cx="1476375" cy="3049640"/>
          </a:xfrm>
          <a:prstGeom prst="rect">
            <a:avLst/>
          </a:prstGeom>
          <a:gradFill>
            <a:gsLst>
              <a:gs pos="0">
                <a:schemeClr val="accent2"/>
              </a:gs>
              <a:gs pos="100000">
                <a:schemeClr val="accent2">
                  <a:lumMod val="75000"/>
                </a:schemeClr>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lnSpc>
                <a:spcPct val="85000"/>
              </a:lnSpc>
              <a:spcBef>
                <a:spcPts val="0"/>
              </a:spcBef>
              <a:buClr>
                <a:schemeClr val="accent2"/>
              </a:buClr>
              <a:buSzPct val="90000"/>
            </a:pPr>
            <a:r>
              <a:rPr lang="sv-SE" sz="1800" dirty="0" smtClean="0">
                <a:solidFill>
                  <a:schemeClr val="bg1"/>
                </a:solidFill>
              </a:rPr>
              <a:t>As</a:t>
            </a:r>
            <a:br>
              <a:rPr lang="sv-SE" sz="1800" dirty="0" smtClean="0">
                <a:solidFill>
                  <a:schemeClr val="bg1"/>
                </a:solidFill>
              </a:rPr>
            </a:br>
            <a:r>
              <a:rPr lang="sv-SE" sz="1800" dirty="0" smtClean="0">
                <a:solidFill>
                  <a:schemeClr val="bg1"/>
                </a:solidFill>
              </a:rPr>
              <a:t>Necessary: Acquire Data, Iterate Process, Monitor Results</a:t>
            </a:r>
            <a:endParaRPr lang="sv-SE" sz="1800" dirty="0">
              <a:solidFill>
                <a:schemeClr val="bg1"/>
              </a:solidFill>
            </a:endParaRPr>
          </a:p>
        </p:txBody>
      </p:sp>
      <p:sp>
        <p:nvSpPr>
          <p:cNvPr id="50" name="Left-Right Arrow 49"/>
          <p:cNvSpPr/>
          <p:nvPr/>
        </p:nvSpPr>
        <p:spPr bwMode="gray">
          <a:xfrm>
            <a:off x="7011195" y="3709988"/>
            <a:ext cx="438151" cy="314325"/>
          </a:xfrm>
          <a:prstGeom prst="leftRightArrow">
            <a:avLst/>
          </a:prstGeom>
          <a:solidFill>
            <a:schemeClr val="accent2">
              <a:lumMod val="50000"/>
            </a:schemeClr>
          </a:solidFill>
          <a:ln>
            <a:noFill/>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endParaRPr lang="en-US" sz="2000" b="1" dirty="0" smtClean="0">
              <a:solidFill>
                <a:schemeClr val="bg1"/>
              </a:solidFill>
            </a:endParaRPr>
          </a:p>
        </p:txBody>
      </p:sp>
      <p:grpSp>
        <p:nvGrpSpPr>
          <p:cNvPr id="3" name="Group 2"/>
          <p:cNvGrpSpPr/>
          <p:nvPr/>
        </p:nvGrpSpPr>
        <p:grpSpPr>
          <a:xfrm>
            <a:off x="3657631" y="394810"/>
            <a:ext cx="1743016" cy="1096720"/>
            <a:chOff x="1957389" y="1714500"/>
            <a:chExt cx="5143500" cy="3236332"/>
          </a:xfrm>
        </p:grpSpPr>
        <p:sp>
          <p:nvSpPr>
            <p:cNvPr id="51" name="Rectangle 50"/>
            <p:cNvSpPr/>
            <p:nvPr/>
          </p:nvSpPr>
          <p:spPr bwMode="gray">
            <a:xfrm>
              <a:off x="1957389" y="1714500"/>
              <a:ext cx="5143500" cy="3236332"/>
            </a:xfrm>
            <a:prstGeom prst="rect">
              <a:avLst/>
            </a:prstGeom>
            <a:solidFill>
              <a:schemeClr val="bg1"/>
            </a:solidFill>
            <a:ln>
              <a:solidFill>
                <a:schemeClr val="tx2"/>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rtlCol="0" anchor="t" anchorCtr="0"/>
            <a:lstStyle/>
            <a:p>
              <a:pPr>
                <a:lnSpc>
                  <a:spcPct val="90000"/>
                </a:lnSpc>
                <a:spcBef>
                  <a:spcPct val="20000"/>
                </a:spcBef>
              </a:pPr>
              <a:endParaRPr lang="en-US" sz="2000" b="1" dirty="0" smtClean="0">
                <a:solidFill>
                  <a:schemeClr val="tx1"/>
                </a:solidFill>
              </a:endParaRPr>
            </a:p>
          </p:txBody>
        </p:sp>
        <p:sp>
          <p:nvSpPr>
            <p:cNvPr id="52" name="Text Placeholder 4"/>
            <p:cNvSpPr txBox="1">
              <a:spLocks/>
            </p:cNvSpPr>
            <p:nvPr/>
          </p:nvSpPr>
          <p:spPr bwMode="gray">
            <a:xfrm>
              <a:off x="2095988" y="1870474"/>
              <a:ext cx="4866297" cy="854471"/>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91440" rIns="91429" bIns="45715" numCol="1" rtlCol="0" anchor="t"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endParaRPr lang="en-US" sz="1800" dirty="0">
                <a:solidFill>
                  <a:schemeClr val="bg1"/>
                </a:solidFill>
              </a:endParaRPr>
            </a:p>
          </p:txBody>
        </p:sp>
        <p:sp>
          <p:nvSpPr>
            <p:cNvPr id="53" name="Text Placeholder 4"/>
            <p:cNvSpPr txBox="1">
              <a:spLocks/>
            </p:cNvSpPr>
            <p:nvPr/>
          </p:nvSpPr>
          <p:spPr bwMode="gray">
            <a:xfrm>
              <a:off x="2095988" y="2913872"/>
              <a:ext cx="4866297" cy="854471"/>
            </a:xfrm>
            <a:prstGeom prst="rect">
              <a:avLst/>
            </a:prstGeom>
            <a:gradFill flip="none" rotWithShape="1">
              <a:gsLst>
                <a:gs pos="0">
                  <a:schemeClr val="accent3">
                    <a:lumMod val="20000"/>
                    <a:lumOff val="80000"/>
                  </a:schemeClr>
                </a:gs>
                <a:gs pos="100000">
                  <a:schemeClr val="accent3">
                    <a:lumMod val="60000"/>
                    <a:lumOff val="40000"/>
                  </a:schemeClr>
                </a:gs>
              </a:gsLst>
              <a:lin ang="2700000" scaled="1"/>
              <a:tileRect/>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a:spcBef>
                  <a:spcPts val="0"/>
                </a:spcBef>
              </a:pPr>
              <a:endParaRPr lang="en-US" sz="1800" dirty="0">
                <a:solidFill>
                  <a:schemeClr val="bg1"/>
                </a:solidFill>
              </a:endParaRPr>
            </a:p>
          </p:txBody>
        </p:sp>
        <p:sp>
          <p:nvSpPr>
            <p:cNvPr id="54" name="Text Placeholder 4"/>
            <p:cNvSpPr txBox="1">
              <a:spLocks/>
            </p:cNvSpPr>
            <p:nvPr/>
          </p:nvSpPr>
          <p:spPr bwMode="gray">
            <a:xfrm>
              <a:off x="2095988" y="3957269"/>
              <a:ext cx="4866297" cy="854471"/>
            </a:xfrm>
            <a:prstGeom prst="rect">
              <a:avLst/>
            </a:prstGeom>
            <a:gradFill flip="none" rotWithShape="1">
              <a:gsLst>
                <a:gs pos="0">
                  <a:schemeClr val="accent3">
                    <a:lumMod val="20000"/>
                    <a:lumOff val="80000"/>
                  </a:schemeClr>
                </a:gs>
                <a:gs pos="100000">
                  <a:schemeClr val="accent3">
                    <a:lumMod val="60000"/>
                    <a:lumOff val="40000"/>
                  </a:schemeClr>
                </a:gs>
              </a:gsLst>
              <a:lin ang="2700000" scaled="1"/>
              <a:tileRect/>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defPPr>
                <a:defRPr lang="en-US"/>
              </a:defPPr>
              <a:lvl1pPr indent="0">
                <a:lnSpc>
                  <a:spcPct val="90000"/>
                </a:lnSpc>
                <a:spcBef>
                  <a:spcPts val="0"/>
                </a:spcBef>
                <a:buClr>
                  <a:schemeClr val="accent2"/>
                </a:buClr>
                <a:buSzPct val="90000"/>
                <a:buNone/>
                <a:defRPr kumimoji="0" sz="18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endParaRPr lang="en-US" dirty="0"/>
            </a:p>
          </p:txBody>
        </p:sp>
        <p:sp>
          <p:nvSpPr>
            <p:cNvPr id="55" name="Down Arrow 54"/>
            <p:cNvSpPr/>
            <p:nvPr/>
          </p:nvSpPr>
          <p:spPr bwMode="gray">
            <a:xfrm>
              <a:off x="2873818" y="2297711"/>
              <a:ext cx="1653173" cy="2176872"/>
            </a:xfrm>
            <a:prstGeom prst="downArrow">
              <a:avLst>
                <a:gd name="adj1" fmla="val 67600"/>
                <a:gd name="adj2" fmla="val 36104"/>
              </a:avLst>
            </a:prstGeom>
            <a:gradFill flip="none" rotWithShape="1">
              <a:gsLst>
                <a:gs pos="0">
                  <a:schemeClr val="tx2">
                    <a:alpha val="0"/>
                  </a:schemeClr>
                </a:gs>
                <a:gs pos="38000">
                  <a:schemeClr val="accent3">
                    <a:lumMod val="60000"/>
                    <a:lumOff val="40000"/>
                  </a:schemeClr>
                </a:gs>
              </a:gsLst>
              <a:lin ang="5400000" scaled="1"/>
              <a:tileRect/>
            </a:gradFill>
            <a:ln>
              <a:noFill/>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endParaRPr lang="en-US" sz="2000" b="1" dirty="0" smtClean="0">
                <a:solidFill>
                  <a:schemeClr val="bg1"/>
                </a:solidFill>
              </a:endParaRPr>
            </a:p>
          </p:txBody>
        </p:sp>
        <p:sp>
          <p:nvSpPr>
            <p:cNvPr id="56" name="Down Arrow 55"/>
            <p:cNvSpPr/>
            <p:nvPr/>
          </p:nvSpPr>
          <p:spPr bwMode="gray">
            <a:xfrm>
              <a:off x="4826441" y="2297711"/>
              <a:ext cx="1653173" cy="2176872"/>
            </a:xfrm>
            <a:prstGeom prst="downArrow">
              <a:avLst>
                <a:gd name="adj1" fmla="val 67600"/>
                <a:gd name="adj2" fmla="val 36104"/>
              </a:avLst>
            </a:prstGeom>
            <a:gradFill flip="none" rotWithShape="1">
              <a:gsLst>
                <a:gs pos="0">
                  <a:schemeClr val="tx2">
                    <a:alpha val="0"/>
                  </a:schemeClr>
                </a:gs>
                <a:gs pos="38000">
                  <a:schemeClr val="accent3">
                    <a:lumMod val="60000"/>
                    <a:lumOff val="40000"/>
                  </a:schemeClr>
                </a:gs>
              </a:gsLst>
              <a:lin ang="5400000" scaled="1"/>
              <a:tileRect/>
            </a:gradFill>
            <a:ln>
              <a:noFill/>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endParaRPr lang="en-US" sz="2000" b="1" dirty="0" smtClean="0">
                <a:solidFill>
                  <a:schemeClr val="bg1"/>
                </a:solidFill>
              </a:endParaRPr>
            </a:p>
          </p:txBody>
        </p:sp>
      </p:grpSp>
      <p:sp>
        <p:nvSpPr>
          <p:cNvPr id="58" name="Rectangle 8"/>
          <p:cNvSpPr>
            <a:spLocks noChangeArrowheads="1"/>
          </p:cNvSpPr>
          <p:nvPr/>
        </p:nvSpPr>
        <p:spPr bwMode="auto">
          <a:xfrm>
            <a:off x="2961431" y="1585164"/>
            <a:ext cx="3220862" cy="397545"/>
          </a:xfrm>
          <a:prstGeom prst="rect">
            <a:avLst/>
          </a:prstGeom>
          <a:noFill/>
          <a:ln w="12700">
            <a:noFill/>
            <a:miter lim="800000"/>
            <a:headEnd/>
            <a:tailEnd/>
          </a:ln>
        </p:spPr>
        <p:txBody>
          <a:bodyPr wrap="square" lIns="90488" tIns="44450" rIns="90488" bIns="44450">
            <a:spAutoFit/>
          </a:bodyPr>
          <a:lstStyle/>
          <a:p>
            <a:pPr algn="ctr">
              <a:spcBef>
                <a:spcPct val="50000"/>
              </a:spcBef>
            </a:pPr>
            <a:r>
              <a:rPr lang="en-US" sz="2000" b="1" dirty="0" smtClean="0">
                <a:latin typeface="+mn-lt"/>
              </a:rPr>
              <a:t>Problem Formulation</a:t>
            </a:r>
            <a:endParaRPr lang="en-US" sz="2000" b="1" dirty="0">
              <a:latin typeface="+mn-lt"/>
            </a:endParaRPr>
          </a:p>
        </p:txBody>
      </p:sp>
      <p:sp>
        <p:nvSpPr>
          <p:cNvPr id="65" name="Text Placeholder 4"/>
          <p:cNvSpPr txBox="1">
            <a:spLocks/>
          </p:cNvSpPr>
          <p:nvPr/>
        </p:nvSpPr>
        <p:spPr bwMode="gray">
          <a:xfrm>
            <a:off x="3856885" y="4654678"/>
            <a:ext cx="1333226" cy="664171"/>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91440" rIns="91429" bIns="45715"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400" dirty="0" smtClean="0">
                <a:solidFill>
                  <a:schemeClr val="bg1"/>
                </a:solidFill>
              </a:rPr>
              <a:t>Analysis</a:t>
            </a:r>
            <a:br>
              <a:rPr lang="en-US" sz="1400" dirty="0" smtClean="0">
                <a:solidFill>
                  <a:schemeClr val="bg1"/>
                </a:solidFill>
              </a:rPr>
            </a:br>
            <a:r>
              <a:rPr lang="en-US" sz="1400" dirty="0" smtClean="0">
                <a:solidFill>
                  <a:schemeClr val="bg1"/>
                </a:solidFill>
              </a:rPr>
              <a:t>Plan</a:t>
            </a:r>
            <a:endParaRPr lang="en-US" sz="1400" dirty="0">
              <a:solidFill>
                <a:schemeClr val="bg1"/>
              </a:solidFill>
            </a:endParaRPr>
          </a:p>
        </p:txBody>
      </p:sp>
      <p:sp>
        <p:nvSpPr>
          <p:cNvPr id="4" name="Freeform 3"/>
          <p:cNvSpPr/>
          <p:nvPr/>
        </p:nvSpPr>
        <p:spPr bwMode="gray">
          <a:xfrm>
            <a:off x="3171825" y="3578806"/>
            <a:ext cx="2724150" cy="419100"/>
          </a:xfrm>
          <a:custGeom>
            <a:avLst/>
            <a:gdLst>
              <a:gd name="connsiteX0" fmla="*/ 0 w 2724150"/>
              <a:gd name="connsiteY0" fmla="*/ 285750 h 419100"/>
              <a:gd name="connsiteX1" fmla="*/ 0 w 2724150"/>
              <a:gd name="connsiteY1" fmla="*/ 0 h 419100"/>
              <a:gd name="connsiteX2" fmla="*/ 2724150 w 2724150"/>
              <a:gd name="connsiteY2" fmla="*/ 0 h 419100"/>
              <a:gd name="connsiteX3" fmla="*/ 2724150 w 2724150"/>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2724150" h="419100">
                <a:moveTo>
                  <a:pt x="0" y="285750"/>
                </a:moveTo>
                <a:lnTo>
                  <a:pt x="0" y="0"/>
                </a:lnTo>
                <a:lnTo>
                  <a:pt x="2724150" y="0"/>
                </a:lnTo>
                <a:lnTo>
                  <a:pt x="2724150" y="419100"/>
                </a:lnTo>
              </a:path>
            </a:pathLst>
          </a:custGeom>
          <a:noFill/>
          <a:ln>
            <a:solidFill>
              <a:schemeClr val="accent1"/>
            </a:solidFill>
          </a:ln>
          <a:effectLst/>
        </p:spPr>
        <p:style>
          <a:lnRef idx="2">
            <a:scrgbClr r="0" g="0" b="0"/>
          </a:lnRef>
          <a:fillRef idx="1">
            <a:scrgbClr r="0" g="0" b="0"/>
          </a:fillRef>
          <a:effectRef idx="0">
            <a:scrgbClr r="0" g="0" b="0"/>
          </a:effectRef>
          <a:fontRef idx="minor">
            <a:schemeClr val="lt1"/>
          </a:fontRef>
        </p:style>
        <p:txBody>
          <a:bodyPr rtlCol="0" anchor="ctr"/>
          <a:lstStyle/>
          <a:p>
            <a:pPr algn="ctr"/>
            <a:endParaRPr lang="en-US" dirty="0"/>
          </a:p>
        </p:txBody>
      </p:sp>
      <p:sp>
        <p:nvSpPr>
          <p:cNvPr id="5" name="Freeform 4"/>
          <p:cNvSpPr/>
          <p:nvPr/>
        </p:nvSpPr>
        <p:spPr bwMode="gray">
          <a:xfrm>
            <a:off x="4514850" y="3131131"/>
            <a:ext cx="0" cy="428625"/>
          </a:xfrm>
          <a:custGeom>
            <a:avLst/>
            <a:gdLst>
              <a:gd name="connsiteX0" fmla="*/ 0 w 0"/>
              <a:gd name="connsiteY0" fmla="*/ 428625 h 428625"/>
              <a:gd name="connsiteX1" fmla="*/ 0 w 0"/>
              <a:gd name="connsiteY1" fmla="*/ 0 h 428625"/>
            </a:gdLst>
            <a:ahLst/>
            <a:cxnLst>
              <a:cxn ang="0">
                <a:pos x="connsiteX0" y="connsiteY0"/>
              </a:cxn>
              <a:cxn ang="0">
                <a:pos x="connsiteX1" y="connsiteY1"/>
              </a:cxn>
            </a:cxnLst>
            <a:rect l="l" t="t" r="r" b="b"/>
            <a:pathLst>
              <a:path h="428625">
                <a:moveTo>
                  <a:pt x="0" y="428625"/>
                </a:moveTo>
                <a:lnTo>
                  <a:pt x="0" y="0"/>
                </a:lnTo>
              </a:path>
            </a:pathLst>
          </a:custGeom>
          <a:noFill/>
          <a:ln>
            <a:solidFill>
              <a:schemeClr val="accent1"/>
            </a:solidFill>
          </a:ln>
          <a:effectLst/>
        </p:spPr>
        <p:style>
          <a:lnRef idx="2">
            <a:scrgbClr r="0" g="0" b="0"/>
          </a:lnRef>
          <a:fillRef idx="1">
            <a:scrgbClr r="0" g="0" b="0"/>
          </a:fillRef>
          <a:effectRef idx="0">
            <a:scrgbClr r="0" g="0" b="0"/>
          </a:effectRef>
          <a:fontRef idx="minor">
            <a:schemeClr val="lt1"/>
          </a:fontRef>
        </p:style>
        <p:txBody>
          <a:bodyPr rtlCol="0" anchor="ctr"/>
          <a:lstStyle/>
          <a:p>
            <a:pPr algn="ctr"/>
            <a:endParaRPr lang="en-US" dirty="0"/>
          </a:p>
        </p:txBody>
      </p:sp>
      <p:sp>
        <p:nvSpPr>
          <p:cNvPr id="6" name="Freeform 5"/>
          <p:cNvSpPr/>
          <p:nvPr/>
        </p:nvSpPr>
        <p:spPr bwMode="gray">
          <a:xfrm>
            <a:off x="3943350" y="4140781"/>
            <a:ext cx="1190625" cy="0"/>
          </a:xfrm>
          <a:custGeom>
            <a:avLst/>
            <a:gdLst>
              <a:gd name="connsiteX0" fmla="*/ 0 w 1190625"/>
              <a:gd name="connsiteY0" fmla="*/ 0 h 0"/>
              <a:gd name="connsiteX1" fmla="*/ 1190625 w 1190625"/>
              <a:gd name="connsiteY1" fmla="*/ 0 h 0"/>
            </a:gdLst>
            <a:ahLst/>
            <a:cxnLst>
              <a:cxn ang="0">
                <a:pos x="connsiteX0" y="connsiteY0"/>
              </a:cxn>
              <a:cxn ang="0">
                <a:pos x="connsiteX1" y="connsiteY1"/>
              </a:cxn>
            </a:cxnLst>
            <a:rect l="l" t="t" r="r" b="b"/>
            <a:pathLst>
              <a:path w="1190625">
                <a:moveTo>
                  <a:pt x="0" y="0"/>
                </a:moveTo>
                <a:lnTo>
                  <a:pt x="1190625" y="0"/>
                </a:lnTo>
              </a:path>
            </a:pathLst>
          </a:custGeom>
          <a:noFill/>
          <a:ln>
            <a:solidFill>
              <a:schemeClr val="accent1"/>
            </a:solidFill>
            <a:headEnd type="triangle" w="lg" len="med"/>
            <a:tailEnd type="triangle" w="lg" len="med"/>
          </a:ln>
          <a:effectLst/>
        </p:spPr>
        <p:style>
          <a:lnRef idx="2">
            <a:scrgbClr r="0" g="0" b="0"/>
          </a:lnRef>
          <a:fillRef idx="1">
            <a:scrgbClr r="0" g="0" b="0"/>
          </a:fillRef>
          <a:effectRef idx="0">
            <a:scrgbClr r="0" g="0" b="0"/>
          </a:effectRef>
          <a:fontRef idx="minor">
            <a:schemeClr val="lt1"/>
          </a:fontRef>
        </p:style>
        <p:txBody>
          <a:bodyPr rtlCol="0" anchor="ctr"/>
          <a:lstStyle/>
          <a:p>
            <a:pPr algn="ctr"/>
            <a:endParaRPr lang="en-US" dirty="0"/>
          </a:p>
        </p:txBody>
      </p:sp>
      <p:sp>
        <p:nvSpPr>
          <p:cNvPr id="7" name="Freeform 6"/>
          <p:cNvSpPr/>
          <p:nvPr/>
        </p:nvSpPr>
        <p:spPr bwMode="gray">
          <a:xfrm>
            <a:off x="3171825" y="4302706"/>
            <a:ext cx="638175" cy="657225"/>
          </a:xfrm>
          <a:custGeom>
            <a:avLst/>
            <a:gdLst>
              <a:gd name="connsiteX0" fmla="*/ 0 w 638175"/>
              <a:gd name="connsiteY0" fmla="*/ 0 h 657225"/>
              <a:gd name="connsiteX1" fmla="*/ 0 w 638175"/>
              <a:gd name="connsiteY1" fmla="*/ 657225 h 657225"/>
              <a:gd name="connsiteX2" fmla="*/ 638175 w 638175"/>
              <a:gd name="connsiteY2" fmla="*/ 657225 h 657225"/>
            </a:gdLst>
            <a:ahLst/>
            <a:cxnLst>
              <a:cxn ang="0">
                <a:pos x="connsiteX0" y="connsiteY0"/>
              </a:cxn>
              <a:cxn ang="0">
                <a:pos x="connsiteX1" y="connsiteY1"/>
              </a:cxn>
              <a:cxn ang="0">
                <a:pos x="connsiteX2" y="connsiteY2"/>
              </a:cxn>
            </a:cxnLst>
            <a:rect l="l" t="t" r="r" b="b"/>
            <a:pathLst>
              <a:path w="638175" h="657225">
                <a:moveTo>
                  <a:pt x="0" y="0"/>
                </a:moveTo>
                <a:lnTo>
                  <a:pt x="0" y="657225"/>
                </a:lnTo>
                <a:lnTo>
                  <a:pt x="638175" y="657225"/>
                </a:lnTo>
              </a:path>
            </a:pathLst>
          </a:custGeom>
          <a:noFill/>
          <a:ln>
            <a:solidFill>
              <a:schemeClr val="accent1"/>
            </a:solidFill>
            <a:tailEnd type="triangle" w="lg" len="med"/>
          </a:ln>
          <a:effectLst/>
        </p:spPr>
        <p:style>
          <a:lnRef idx="2">
            <a:scrgbClr r="0" g="0" b="0"/>
          </a:lnRef>
          <a:fillRef idx="1">
            <a:scrgbClr r="0" g="0" b="0"/>
          </a:fillRef>
          <a:effectRef idx="0">
            <a:scrgbClr r="0" g="0" b="0"/>
          </a:effectRef>
          <a:fontRef idx="minor">
            <a:schemeClr val="lt1"/>
          </a:fontRef>
        </p:style>
        <p:txBody>
          <a:bodyPr rtlCol="0" anchor="ctr"/>
          <a:lstStyle/>
          <a:p>
            <a:pPr algn="ctr"/>
            <a:endParaRPr lang="en-US" dirty="0"/>
          </a:p>
        </p:txBody>
      </p:sp>
      <p:sp>
        <p:nvSpPr>
          <p:cNvPr id="70" name="Freeform 69"/>
          <p:cNvSpPr/>
          <p:nvPr/>
        </p:nvSpPr>
        <p:spPr bwMode="gray">
          <a:xfrm flipH="1">
            <a:off x="5257800" y="4302706"/>
            <a:ext cx="638175" cy="657225"/>
          </a:xfrm>
          <a:custGeom>
            <a:avLst/>
            <a:gdLst>
              <a:gd name="connsiteX0" fmla="*/ 0 w 638175"/>
              <a:gd name="connsiteY0" fmla="*/ 0 h 657225"/>
              <a:gd name="connsiteX1" fmla="*/ 0 w 638175"/>
              <a:gd name="connsiteY1" fmla="*/ 657225 h 657225"/>
              <a:gd name="connsiteX2" fmla="*/ 638175 w 638175"/>
              <a:gd name="connsiteY2" fmla="*/ 657225 h 657225"/>
            </a:gdLst>
            <a:ahLst/>
            <a:cxnLst>
              <a:cxn ang="0">
                <a:pos x="connsiteX0" y="connsiteY0"/>
              </a:cxn>
              <a:cxn ang="0">
                <a:pos x="connsiteX1" y="connsiteY1"/>
              </a:cxn>
              <a:cxn ang="0">
                <a:pos x="connsiteX2" y="connsiteY2"/>
              </a:cxn>
            </a:cxnLst>
            <a:rect l="l" t="t" r="r" b="b"/>
            <a:pathLst>
              <a:path w="638175" h="657225">
                <a:moveTo>
                  <a:pt x="0" y="0"/>
                </a:moveTo>
                <a:lnTo>
                  <a:pt x="0" y="657225"/>
                </a:lnTo>
                <a:lnTo>
                  <a:pt x="638175" y="657225"/>
                </a:lnTo>
              </a:path>
            </a:pathLst>
          </a:custGeom>
          <a:noFill/>
          <a:ln>
            <a:solidFill>
              <a:schemeClr val="accent1"/>
            </a:solidFill>
            <a:tailEnd type="triangle" w="lg" len="med"/>
          </a:ln>
          <a:effectLst/>
        </p:spPr>
        <p:style>
          <a:lnRef idx="2">
            <a:scrgbClr r="0" g="0" b="0"/>
          </a:lnRef>
          <a:fillRef idx="1">
            <a:scrgbClr r="0" g="0" b="0"/>
          </a:fillRef>
          <a:effectRef idx="0">
            <a:scrgbClr r="0" g="0" b="0"/>
          </a:effectRef>
          <a:fontRef idx="minor">
            <a:schemeClr val="lt1"/>
          </a:fontRef>
        </p:style>
        <p:txBody>
          <a:bodyPr rtlCol="0" anchor="ctr"/>
          <a:lstStyle/>
          <a:p>
            <a:pPr algn="ctr"/>
            <a:endParaRPr lang="en-US" dirty="0"/>
          </a:p>
        </p:txBody>
      </p:sp>
      <p:sp>
        <p:nvSpPr>
          <p:cNvPr id="59" name="Text Placeholder 4"/>
          <p:cNvSpPr txBox="1">
            <a:spLocks/>
          </p:cNvSpPr>
          <p:nvPr/>
        </p:nvSpPr>
        <p:spPr bwMode="gray">
          <a:xfrm>
            <a:off x="2159001" y="2355720"/>
            <a:ext cx="4730748" cy="1044202"/>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91440" rIns="91429" bIns="45715" numCol="1" rtlCol="0" anchor="t"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800" dirty="0">
                <a:solidFill>
                  <a:schemeClr val="bg1"/>
                </a:solidFill>
              </a:rPr>
              <a:t>Integrate Available Information</a:t>
            </a:r>
          </a:p>
        </p:txBody>
      </p:sp>
      <p:sp>
        <p:nvSpPr>
          <p:cNvPr id="63" name="Text Placeholder 4"/>
          <p:cNvSpPr txBox="1">
            <a:spLocks/>
          </p:cNvSpPr>
          <p:nvPr/>
        </p:nvSpPr>
        <p:spPr bwMode="gray">
          <a:xfrm>
            <a:off x="2495825" y="3788782"/>
            <a:ext cx="1333226" cy="664171"/>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91440" rIns="91429" bIns="45715"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400" dirty="0">
                <a:solidFill>
                  <a:schemeClr val="bg1"/>
                </a:solidFill>
              </a:rPr>
              <a:t>Assessment Endpoints</a:t>
            </a:r>
          </a:p>
        </p:txBody>
      </p:sp>
      <p:sp>
        <p:nvSpPr>
          <p:cNvPr id="64" name="Text Placeholder 4"/>
          <p:cNvSpPr txBox="1">
            <a:spLocks/>
          </p:cNvSpPr>
          <p:nvPr/>
        </p:nvSpPr>
        <p:spPr bwMode="gray">
          <a:xfrm>
            <a:off x="5219700" y="3788782"/>
            <a:ext cx="1333226" cy="664171"/>
          </a:xfrm>
          <a:prstGeom prst="rect">
            <a:avLst/>
          </a:prstGeom>
          <a:gradFill>
            <a:gsLst>
              <a:gs pos="0">
                <a:schemeClr val="tx2"/>
              </a:gs>
              <a:gs pos="100000">
                <a:schemeClr val="accent1"/>
              </a:gs>
            </a:gsLst>
            <a:lin ang="2700000" scaled="0"/>
          </a:gra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91440" rIns="91429" bIns="45715"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400" dirty="0" smtClean="0">
                <a:solidFill>
                  <a:schemeClr val="bg1"/>
                </a:solidFill>
              </a:rPr>
              <a:t>Conceptual Model</a:t>
            </a:r>
            <a:endParaRPr lang="en-US" sz="1400" dirty="0">
              <a:solidFill>
                <a:schemeClr val="bg1"/>
              </a:solidFill>
            </a:endParaRPr>
          </a:p>
        </p:txBody>
      </p:sp>
      <p:sp>
        <p:nvSpPr>
          <p:cNvPr id="9" name="Isosceles Triangle 8"/>
          <p:cNvSpPr/>
          <p:nvPr/>
        </p:nvSpPr>
        <p:spPr bwMode="gray">
          <a:xfrm flipV="1">
            <a:off x="3856885" y="5598106"/>
            <a:ext cx="1410327" cy="409575"/>
          </a:xfrm>
          <a:prstGeom prst="triangle">
            <a:avLst/>
          </a:prstGeom>
          <a:gradFill flip="none" rotWithShape="1">
            <a:gsLst>
              <a:gs pos="0">
                <a:schemeClr val="tx2"/>
              </a:gs>
              <a:gs pos="100000">
                <a:schemeClr val="bg1">
                  <a:alpha val="0"/>
                </a:schemeClr>
              </a:gs>
            </a:gsLst>
            <a:lin ang="5400000" scaled="1"/>
            <a:tileRect/>
          </a:gradFill>
          <a:ln>
            <a:noFill/>
          </a:ln>
          <a:effectLst/>
        </p:spPr>
        <p:style>
          <a:lnRef idx="2">
            <a:scrgbClr r="0" g="0" b="0"/>
          </a:lnRef>
          <a:fillRef idx="1">
            <a:scrgbClr r="0" g="0" b="0"/>
          </a:fillRef>
          <a:effectRef idx="0">
            <a:scrgbClr r="0" g="0" b="0"/>
          </a:effectRef>
          <a:fontRef idx="minor">
            <a:schemeClr val="lt1"/>
          </a:fontRef>
        </p:style>
        <p:txBody>
          <a:bodyPr rtlCol="0" anchor="ctr"/>
          <a:lstStyle/>
          <a:p>
            <a:pPr algn="ctr">
              <a:lnSpc>
                <a:spcPct val="90000"/>
              </a:lnSpc>
              <a:spcBef>
                <a:spcPct val="20000"/>
              </a:spcBef>
            </a:pPr>
            <a:endParaRPr lang="en-US" sz="2000" b="1" dirty="0" smtClean="0">
              <a:solidFill>
                <a:schemeClr val="bg1"/>
              </a:solidFill>
            </a:endParaRPr>
          </a:p>
        </p:txBody>
      </p:sp>
      <p:sp>
        <p:nvSpPr>
          <p:cNvPr id="73" name="Rectangle 29"/>
          <p:cNvSpPr>
            <a:spLocks noChangeArrowheads="1"/>
          </p:cNvSpPr>
          <p:nvPr/>
        </p:nvSpPr>
        <p:spPr bwMode="auto">
          <a:xfrm>
            <a:off x="3216553" y="5969581"/>
            <a:ext cx="2690989" cy="397545"/>
          </a:xfrm>
          <a:prstGeom prst="rect">
            <a:avLst/>
          </a:prstGeom>
          <a:noFill/>
          <a:ln w="12700">
            <a:noFill/>
            <a:miter lim="800000"/>
            <a:headEnd/>
            <a:tailEnd/>
          </a:ln>
        </p:spPr>
        <p:txBody>
          <a:bodyPr lIns="90488" tIns="44450" rIns="90488" bIns="44450">
            <a:spAutoFit/>
          </a:bodyPr>
          <a:lstStyle/>
          <a:p>
            <a:pPr algn="ctr">
              <a:spcBef>
                <a:spcPct val="50000"/>
              </a:spcBef>
            </a:pPr>
            <a:r>
              <a:rPr lang="en-US" sz="2000" b="1" dirty="0" smtClean="0">
                <a:latin typeface="+mn-lt"/>
              </a:rPr>
              <a:t>Analysis</a:t>
            </a:r>
            <a:endParaRPr lang="en-US" sz="2000" b="1" dirty="0">
              <a:latin typeface="+mn-lt"/>
            </a:endParaRPr>
          </a:p>
        </p:txBody>
      </p:sp>
      <p:grpSp>
        <p:nvGrpSpPr>
          <p:cNvPr id="11" name="Group 10"/>
          <p:cNvGrpSpPr/>
          <p:nvPr/>
        </p:nvGrpSpPr>
        <p:grpSpPr bwMode="gray">
          <a:xfrm>
            <a:off x="2533925" y="2697255"/>
            <a:ext cx="3971650" cy="671466"/>
            <a:chOff x="2495825" y="2744880"/>
            <a:chExt cx="3971650" cy="671466"/>
          </a:xfrm>
        </p:grpSpPr>
        <p:sp>
          <p:nvSpPr>
            <p:cNvPr id="60" name="Rectangle 11"/>
            <p:cNvSpPr>
              <a:spLocks noChangeArrowheads="1"/>
            </p:cNvSpPr>
            <p:nvPr/>
          </p:nvSpPr>
          <p:spPr bwMode="gray">
            <a:xfrm>
              <a:off x="2495825" y="2744880"/>
              <a:ext cx="1361060" cy="671466"/>
            </a:xfrm>
            <a:prstGeom prst="rect">
              <a:avLst/>
            </a:prstGeom>
            <a:noFill/>
            <a:ln w="12700">
              <a:noFill/>
              <a:miter lim="800000"/>
              <a:headEnd/>
              <a:tailEnd/>
            </a:ln>
          </p:spPr>
          <p:txBody>
            <a:bodyPr wrap="square" lIns="90488" tIns="44450" rIns="90488" bIns="44450">
              <a:spAutoFit/>
            </a:bodyPr>
            <a:lstStyle/>
            <a:p>
              <a:pPr algn="ctr">
                <a:lnSpc>
                  <a:spcPct val="90000"/>
                </a:lnSpc>
                <a:spcBef>
                  <a:spcPct val="50000"/>
                </a:spcBef>
              </a:pPr>
              <a:r>
                <a:rPr lang="en-US" sz="1400" b="1" dirty="0">
                  <a:solidFill>
                    <a:schemeClr val="bg1"/>
                  </a:solidFill>
                  <a:latin typeface="+mn-lt"/>
                </a:rPr>
                <a:t>Source and Exposure Characteristics</a:t>
              </a:r>
            </a:p>
          </p:txBody>
        </p:sp>
        <p:sp>
          <p:nvSpPr>
            <p:cNvPr id="61" name="Rectangle 12"/>
            <p:cNvSpPr>
              <a:spLocks noChangeArrowheads="1"/>
            </p:cNvSpPr>
            <p:nvPr/>
          </p:nvSpPr>
          <p:spPr bwMode="gray">
            <a:xfrm>
              <a:off x="3957872" y="2744880"/>
              <a:ext cx="1131252" cy="671466"/>
            </a:xfrm>
            <a:prstGeom prst="rect">
              <a:avLst/>
            </a:prstGeom>
            <a:noFill/>
            <a:ln w="12700">
              <a:noFill/>
              <a:miter lim="800000"/>
              <a:headEnd/>
              <a:tailEnd/>
            </a:ln>
          </p:spPr>
          <p:txBody>
            <a:bodyPr wrap="square" lIns="90488" tIns="44450" rIns="90488" bIns="44450">
              <a:spAutoFit/>
            </a:bodyPr>
            <a:lstStyle/>
            <a:p>
              <a:pPr algn="ctr">
                <a:lnSpc>
                  <a:spcPct val="90000"/>
                </a:lnSpc>
                <a:spcBef>
                  <a:spcPct val="50000"/>
                </a:spcBef>
              </a:pPr>
              <a:r>
                <a:rPr lang="en-US" sz="1400" b="1" dirty="0" smtClean="0">
                  <a:solidFill>
                    <a:schemeClr val="bg1"/>
                  </a:solidFill>
                  <a:latin typeface="+mn-lt"/>
                </a:rPr>
                <a:t>Ecosystem                                    </a:t>
              </a:r>
              <a:r>
                <a:rPr lang="en-US" sz="1400" b="1" dirty="0">
                  <a:solidFill>
                    <a:schemeClr val="bg1"/>
                  </a:solidFill>
                  <a:latin typeface="+mn-lt"/>
                </a:rPr>
                <a:t>Potentially at Risk</a:t>
              </a:r>
            </a:p>
          </p:txBody>
        </p:sp>
        <p:sp>
          <p:nvSpPr>
            <p:cNvPr id="62" name="Rectangle 13"/>
            <p:cNvSpPr>
              <a:spLocks noChangeArrowheads="1"/>
            </p:cNvSpPr>
            <p:nvPr/>
          </p:nvSpPr>
          <p:spPr bwMode="gray">
            <a:xfrm>
              <a:off x="5190111" y="2841830"/>
              <a:ext cx="1277364" cy="477567"/>
            </a:xfrm>
            <a:prstGeom prst="rect">
              <a:avLst/>
            </a:prstGeom>
            <a:noFill/>
            <a:ln w="12700">
              <a:noFill/>
              <a:miter lim="800000"/>
              <a:headEnd/>
              <a:tailEnd/>
            </a:ln>
          </p:spPr>
          <p:txBody>
            <a:bodyPr wrap="square" lIns="90488" tIns="44450" rIns="90488" bIns="44450">
              <a:spAutoFit/>
            </a:bodyPr>
            <a:lstStyle/>
            <a:p>
              <a:pPr algn="ctr">
                <a:lnSpc>
                  <a:spcPct val="90000"/>
                </a:lnSpc>
                <a:spcBef>
                  <a:spcPct val="50000"/>
                </a:spcBef>
              </a:pPr>
              <a:r>
                <a:rPr lang="en-US" sz="1400" b="1" dirty="0" smtClean="0">
                  <a:solidFill>
                    <a:schemeClr val="bg1"/>
                  </a:solidFill>
                  <a:latin typeface="+mn-lt"/>
                </a:rPr>
                <a:t>Ecological</a:t>
              </a:r>
              <a:br>
                <a:rPr lang="en-US" sz="1400" b="1" dirty="0" smtClean="0">
                  <a:solidFill>
                    <a:schemeClr val="bg1"/>
                  </a:solidFill>
                  <a:latin typeface="+mn-lt"/>
                </a:rPr>
              </a:br>
              <a:r>
                <a:rPr lang="en-US" sz="1400" b="1" dirty="0" smtClean="0">
                  <a:solidFill>
                    <a:schemeClr val="bg1"/>
                  </a:solidFill>
                  <a:latin typeface="+mn-lt"/>
                </a:rPr>
                <a:t>Effects</a:t>
              </a:r>
              <a:endParaRPr lang="en-US" sz="1400" b="1" dirty="0">
                <a:solidFill>
                  <a:schemeClr val="bg1"/>
                </a:solidFill>
                <a:latin typeface="+mn-lt"/>
              </a:endParaRPr>
            </a:p>
          </p:txBody>
        </p:sp>
        <p:sp>
          <p:nvSpPr>
            <p:cNvPr id="10" name="Freeform 9"/>
            <p:cNvSpPr/>
            <p:nvPr/>
          </p:nvSpPr>
          <p:spPr bwMode="gray">
            <a:xfrm>
              <a:off x="3886200" y="2865374"/>
              <a:ext cx="0" cy="422402"/>
            </a:xfrm>
            <a:custGeom>
              <a:avLst/>
              <a:gdLst>
                <a:gd name="connsiteX0" fmla="*/ 0 w 0"/>
                <a:gd name="connsiteY0" fmla="*/ 0 h 495300"/>
                <a:gd name="connsiteX1" fmla="*/ 0 w 0"/>
                <a:gd name="connsiteY1" fmla="*/ 495300 h 495300"/>
              </a:gdLst>
              <a:ahLst/>
              <a:cxnLst>
                <a:cxn ang="0">
                  <a:pos x="connsiteX0" y="connsiteY0"/>
                </a:cxn>
                <a:cxn ang="0">
                  <a:pos x="connsiteX1" y="connsiteY1"/>
                </a:cxn>
              </a:cxnLst>
              <a:rect l="l" t="t" r="r" b="b"/>
              <a:pathLst>
                <a:path h="495300">
                  <a:moveTo>
                    <a:pt x="0" y="0"/>
                  </a:moveTo>
                  <a:lnTo>
                    <a:pt x="0" y="495300"/>
                  </a:lnTo>
                </a:path>
              </a:pathLst>
            </a:custGeom>
            <a:noFill/>
            <a:ln cap="rnd">
              <a:solidFill>
                <a:schemeClr val="bg1"/>
              </a:solidFill>
              <a:prstDash val="sysDot"/>
            </a:ln>
            <a:effectLst/>
          </p:spPr>
          <p:style>
            <a:lnRef idx="2">
              <a:scrgbClr r="0" g="0" b="0"/>
            </a:lnRef>
            <a:fillRef idx="1">
              <a:scrgbClr r="0" g="0" b="0"/>
            </a:fillRef>
            <a:effectRef idx="0">
              <a:scrgbClr r="0" g="0" b="0"/>
            </a:effectRef>
            <a:fontRef idx="minor">
              <a:schemeClr val="lt1"/>
            </a:fontRef>
          </p:style>
          <p:txBody>
            <a:bodyPr rtlCol="0" anchor="ctr"/>
            <a:lstStyle/>
            <a:p>
              <a:pPr algn="ctr"/>
              <a:endParaRPr lang="en-US" dirty="0"/>
            </a:p>
          </p:txBody>
        </p:sp>
        <p:sp>
          <p:nvSpPr>
            <p:cNvPr id="75" name="Freeform 74"/>
            <p:cNvSpPr/>
            <p:nvPr/>
          </p:nvSpPr>
          <p:spPr bwMode="gray">
            <a:xfrm>
              <a:off x="5190111" y="2865374"/>
              <a:ext cx="0" cy="422402"/>
            </a:xfrm>
            <a:custGeom>
              <a:avLst/>
              <a:gdLst>
                <a:gd name="connsiteX0" fmla="*/ 0 w 0"/>
                <a:gd name="connsiteY0" fmla="*/ 0 h 495300"/>
                <a:gd name="connsiteX1" fmla="*/ 0 w 0"/>
                <a:gd name="connsiteY1" fmla="*/ 495300 h 495300"/>
              </a:gdLst>
              <a:ahLst/>
              <a:cxnLst>
                <a:cxn ang="0">
                  <a:pos x="connsiteX0" y="connsiteY0"/>
                </a:cxn>
                <a:cxn ang="0">
                  <a:pos x="connsiteX1" y="connsiteY1"/>
                </a:cxn>
              </a:cxnLst>
              <a:rect l="l" t="t" r="r" b="b"/>
              <a:pathLst>
                <a:path h="495300">
                  <a:moveTo>
                    <a:pt x="0" y="0"/>
                  </a:moveTo>
                  <a:lnTo>
                    <a:pt x="0" y="495300"/>
                  </a:lnTo>
                </a:path>
              </a:pathLst>
            </a:custGeom>
            <a:noFill/>
            <a:ln cap="rnd">
              <a:solidFill>
                <a:schemeClr val="bg1"/>
              </a:solidFill>
              <a:prstDash val="sysDot"/>
            </a:ln>
            <a:effectLst/>
          </p:spPr>
          <p:style>
            <a:lnRef idx="2">
              <a:scrgbClr r="0" g="0" b="0"/>
            </a:lnRef>
            <a:fillRef idx="1">
              <a:scrgbClr r="0" g="0" b="0"/>
            </a:fillRef>
            <a:effectRef idx="0">
              <a:scrgbClr r="0" g="0" b="0"/>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xmlns="" val="22854258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82&quot;&gt;&lt;/object&gt;&lt;object type=&quot;2&quot; unique_id=&quot;10083&quot;&gt;&lt;object type=&quot;3&quot; unique_id=&quot;10084&quot;&gt;&lt;property id=&quot;20148&quot; value=&quot;5&quot;/&gt;&lt;property id=&quot;20300&quot; value=&quot;Slide 1 - &amp;quot;Presentation Title&amp;quot;&quot;/&gt;&lt;property id=&quot;20307&quot; value=&quot;268&quot;/&gt;&lt;/object&gt;&lt;object type=&quot;3&quot; unique_id=&quot;10085&quot;&gt;&lt;property id=&quot;20148&quot; value=&quot;5&quot;/&gt;&lt;property id=&quot;20300&quot; value=&quot;Slide 2 - &amp;quot;This is an Example of a Two-line Title, Title Case, Font is Arial 30pt.&amp;quot;&quot;/&gt;&lt;property id=&quot;20307&quot; value=&quot;269&quot;/&gt;&lt;/object&gt;&lt;object type=&quot;3&quot; unique_id=&quot;10086&quot;&gt;&lt;property id=&quot;20148&quot; value=&quot;5&quot;/&gt;&lt;property id=&quot;20300&quot; value=&quot;Slide 3 - &amp;quot;Box Styles&amp;quot;&quot;/&gt;&lt;property id=&quot;20307&quot; value=&quot;270&quot;/&gt;&lt;/object&gt;&lt;object type=&quot;3&quot; unique_id=&quot;10087&quot;&gt;&lt;property id=&quot;20148&quot; value=&quot;5&quot;/&gt;&lt;property id=&quot;20300&quot; value=&quot;Slide 4 - &amp;quot;Graphic Styles and Treatments&amp;quot;&quot;/&gt;&lt;property id=&quot;20307&quot; value=&quot;271&quot;/&gt;&lt;/object&gt;&lt;object type=&quot;3&quot; unique_id=&quot;10088&quot;&gt;&lt;property id=&quot;20148&quot; value=&quot;5&quot;/&gt;&lt;property id=&quot;20300&quot; value=&quot;Slide 5 - &amp;quot;Bar Chart Format&amp;quot;&quot;/&gt;&lt;property id=&quot;20307&quot; value=&quot;272&quot;/&gt;&lt;/object&gt;&lt;object type=&quot;3&quot; unique_id=&quot;10089&quot;&gt;&lt;property id=&quot;20148&quot; value=&quot;5&quot;/&gt;&lt;property id=&quot;20300&quot; value=&quot;Slide 6 - &amp;quot;Pie Chart Format&amp;quot;&quot;/&gt;&lt;property id=&quot;20307&quot; value=&quot;273&quot;/&gt;&lt;/object&gt;&lt;object type=&quot;3&quot; unique_id=&quot;10090&quot;&gt;&lt;property id=&quot;20148&quot; value=&quot;5&quot;/&gt;&lt;property id=&quot;20300&quot; value=&quot;Slide 7 - &amp;quot;Line Chart Format&amp;quot;&quot;/&gt;&lt;property id=&quot;20307&quot; value=&quot;274&quot;/&gt;&lt;/object&gt;&lt;object type=&quot;3&quot; unique_id=&quot;10091&quot;&gt;&lt;property id=&quot;20148&quot; value=&quot;5&quot;/&gt;&lt;property id=&quot;20300&quot; value=&quot;Slide 8 - &amp;quot;Text Table Format&amp;quot;&quot;/&gt;&lt;property id=&quot;20307&quot; value=&quot;275&quot;/&gt;&lt;/object&gt;&lt;/object&gt;&lt;/object&gt;&lt;/database&gt;"/>
  <p:tag name="SECTOMILLISECCONVERTED" val="1"/>
</p:tagLst>
</file>

<file path=ppt/theme/theme1.xml><?xml version="1.0" encoding="utf-8"?>
<a:theme xmlns:a="http://schemas.openxmlformats.org/drawingml/2006/main" name="Office Theme">
  <a:themeElements>
    <a:clrScheme name="Custom 169">
      <a:dk1>
        <a:srgbClr val="000000"/>
      </a:dk1>
      <a:lt1>
        <a:srgbClr val="FFFFFF"/>
      </a:lt1>
      <a:dk2>
        <a:srgbClr val="0079C1"/>
      </a:dk2>
      <a:lt2>
        <a:srgbClr val="00B2A9"/>
      </a:lt2>
      <a:accent1>
        <a:srgbClr val="004068"/>
      </a:accent1>
      <a:accent2>
        <a:srgbClr val="8FC447"/>
      </a:accent2>
      <a:accent3>
        <a:srgbClr val="717073"/>
      </a:accent3>
      <a:accent4>
        <a:srgbClr val="2AB0E3"/>
      </a:accent4>
      <a:accent5>
        <a:srgbClr val="812E7F"/>
      </a:accent5>
      <a:accent6>
        <a:srgbClr val="FFC000"/>
      </a:accent6>
      <a:hlink>
        <a:srgbClr val="005A90"/>
      </a:hlink>
      <a:folHlink>
        <a:srgbClr val="FF6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gradFill rotWithShape="0">
          <a:gsLst>
            <a:gs pos="0">
              <a:schemeClr val="tx2"/>
            </a:gs>
            <a:gs pos="100000">
              <a:schemeClr val="accent1"/>
            </a:gs>
          </a:gsLst>
          <a:lin ang="2700000" scaled="0"/>
        </a:gradFill>
        <a:ln>
          <a:noFill/>
        </a:ln>
        <a:effectLst>
          <a:outerShdw blurRad="50800" dist="38100" dir="2700000" algn="tl" rotWithShape="0">
            <a:prstClr val="black">
              <a:alpha val="40000"/>
            </a:prstClr>
          </a:outerShdw>
        </a:effectLst>
      </a:spPr>
      <a:bodyPr rtlCol="0" anchor="ctr"/>
      <a:lstStyle>
        <a:defPPr algn="ctr">
          <a:lnSpc>
            <a:spcPct val="90000"/>
          </a:lnSpc>
          <a:spcBef>
            <a:spcPct val="20000"/>
          </a:spcBef>
          <a:defRPr sz="2000" b="1" dirty="0" err="1" smtClean="0">
            <a:solidFill>
              <a:schemeClr val="bg1"/>
            </a:solidFill>
          </a:defRPr>
        </a:defPPr>
      </a:lstStyle>
      <a:style>
        <a:lnRef idx="2">
          <a:scrgbClr r="0" g="0" b="0"/>
        </a:lnRef>
        <a:fillRef idx="1">
          <a:scrgbClr r="0" g="0" b="0"/>
        </a:fillRef>
        <a:effectRef idx="0">
          <a:scrgbClr r="0" g="0" b="0"/>
        </a:effectRef>
        <a:fontRef idx="minor">
          <a:schemeClr val="lt1"/>
        </a:fontRef>
      </a:style>
    </a:spDef>
    <a:lnDef>
      <a:spPr>
        <a:noFill/>
        <a:ln w="28575">
          <a:solidFill>
            <a:schemeClr val="accent1"/>
          </a:solidFill>
          <a:round/>
          <a:headEnd/>
          <a:tailEnd/>
        </a:ln>
        <a:effectLst/>
      </a:spPr>
      <a:bodyPr/>
      <a:lstStyle/>
    </a:lnDef>
    <a:txDef>
      <a:spPr>
        <a:noFill/>
      </a:spPr>
      <a:bodyPr wrap="none" tIns="45720" rtlCol="0">
        <a:spAutoFit/>
      </a:bodyPr>
      <a:lstStyle>
        <a:defPPr marL="228600" marR="0" indent="-228600" algn="l" defTabSz="457200" rtl="0" eaLnBrk="0" fontAlgn="base" latinLnBrk="0" hangingPunct="0">
          <a:lnSpc>
            <a:spcPct val="90000"/>
          </a:lnSpc>
          <a:spcBef>
            <a:spcPts val="2000"/>
          </a:spcBef>
          <a:spcAft>
            <a:spcPct val="0"/>
          </a:spcAft>
          <a:buClr>
            <a:schemeClr val="accent4"/>
          </a:buClr>
          <a:buSzPct val="100000"/>
          <a:tabLst/>
          <a:defRPr kumimoji="0" sz="1600" b="0" i="0" u="none" strike="noStrike" kern="1200" cap="none" spc="0" normalizeH="0" baseline="0" noProof="0" dirty="0" err="1" smtClean="0">
            <a:ln>
              <a:noFill/>
            </a:ln>
            <a:solidFill>
              <a:schemeClr val="tx1"/>
            </a:solidFill>
            <a:effectLst/>
            <a:uLnTx/>
            <a:uFillTx/>
            <a:latin typeface="+mn-lt"/>
            <a:ea typeface="MS PGothic" pitchFamily="34" charset="-128"/>
            <a:cs typeface="ＭＳ Ｐゴシック" charset="-128"/>
          </a:defRPr>
        </a:defPPr>
      </a:lstStyle>
    </a:txDef>
  </a:objectDefaults>
  <a:extraClrSchemeLst>
    <a:extraClrScheme>
      <a:clrScheme name="Office Theme 1">
        <a:dk1>
          <a:srgbClr val="000000"/>
        </a:dk1>
        <a:lt1>
          <a:srgbClr val="FFFFFF"/>
        </a:lt1>
        <a:dk2>
          <a:srgbClr val="616365"/>
        </a:dk2>
        <a:lt2>
          <a:srgbClr val="FFFFFF"/>
        </a:lt2>
        <a:accent1>
          <a:srgbClr val="0093CF"/>
        </a:accent1>
        <a:accent2>
          <a:srgbClr val="DE8703"/>
        </a:accent2>
        <a:accent3>
          <a:srgbClr val="FFFFFF"/>
        </a:accent3>
        <a:accent4>
          <a:srgbClr val="000000"/>
        </a:accent4>
        <a:accent5>
          <a:srgbClr val="AAC8E4"/>
        </a:accent5>
        <a:accent6>
          <a:srgbClr val="C97A02"/>
        </a:accent6>
        <a:hlink>
          <a:srgbClr val="0093CF"/>
        </a:hlink>
        <a:folHlink>
          <a:srgbClr val="D6006E"/>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616365"/>
        </a:dk2>
        <a:lt2>
          <a:srgbClr val="FFFFFF"/>
        </a:lt2>
        <a:accent1>
          <a:srgbClr val="0093CF"/>
        </a:accent1>
        <a:accent2>
          <a:srgbClr val="F8981D"/>
        </a:accent2>
        <a:accent3>
          <a:srgbClr val="FFFFFF"/>
        </a:accent3>
        <a:accent4>
          <a:srgbClr val="000000"/>
        </a:accent4>
        <a:accent5>
          <a:srgbClr val="AAC8E4"/>
        </a:accent5>
        <a:accent6>
          <a:srgbClr val="E18919"/>
        </a:accent6>
        <a:hlink>
          <a:srgbClr val="0093CF"/>
        </a:hlink>
        <a:folHlink>
          <a:srgbClr val="D6006E"/>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616365"/>
        </a:dk2>
        <a:lt2>
          <a:srgbClr val="FFFFFF"/>
        </a:lt2>
        <a:accent1>
          <a:srgbClr val="0093CF"/>
        </a:accent1>
        <a:accent2>
          <a:srgbClr val="F8981D"/>
        </a:accent2>
        <a:accent3>
          <a:srgbClr val="FFFFFF"/>
        </a:accent3>
        <a:accent4>
          <a:srgbClr val="000000"/>
        </a:accent4>
        <a:accent5>
          <a:srgbClr val="AAC8E4"/>
        </a:accent5>
        <a:accent6>
          <a:srgbClr val="E18919"/>
        </a:accent6>
        <a:hlink>
          <a:srgbClr val="8DC63F"/>
        </a:hlink>
        <a:folHlink>
          <a:srgbClr val="D6006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Generic 2">
      <a:dk1>
        <a:srgbClr val="000000"/>
      </a:dk1>
      <a:lt1>
        <a:srgbClr val="FFFFFF"/>
      </a:lt1>
      <a:dk2>
        <a:srgbClr val="004068"/>
      </a:dk2>
      <a:lt2>
        <a:srgbClr val="00B2A9"/>
      </a:lt2>
      <a:accent1>
        <a:srgbClr val="0079C1"/>
      </a:accent1>
      <a:accent2>
        <a:srgbClr val="8FC447"/>
      </a:accent2>
      <a:accent3>
        <a:srgbClr val="717073"/>
      </a:accent3>
      <a:accent4>
        <a:srgbClr val="2AB0E3"/>
      </a:accent4>
      <a:accent5>
        <a:srgbClr val="812E7F"/>
      </a:accent5>
      <a:accent6>
        <a:srgbClr val="FFC000"/>
      </a:accent6>
      <a:hlink>
        <a:srgbClr val="A21724"/>
      </a:hlink>
      <a:folHlink>
        <a:srgbClr val="BFE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0</TotalTime>
  <Words>814</Words>
  <Application>Microsoft Office PowerPoint</Application>
  <PresentationFormat>On-screen Show (4:3)</PresentationFormat>
  <Paragraphs>308</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How Tox21 Risk Assessments Can Help Bridge Risk Management Uncertainties Facing 21st Century Regulatory Decisions </vt:lpstr>
      <vt:lpstr>21st Century Regulatory Decisions  Spatial, Temporal and Biological Scales    </vt:lpstr>
      <vt:lpstr>Prioritization and Screening  “Back to the Future” </vt:lpstr>
      <vt:lpstr>Pesticide Discovery to Registration</vt:lpstr>
      <vt:lpstr>21st Century Pesticide Regulatory Decisions  Spatial, Temporal and Biological Scales    </vt:lpstr>
      <vt:lpstr>Watersheds with Drinking Water Intakes</vt:lpstr>
      <vt:lpstr>Advancing Ecological Risk Assessments for Pesticides: Assessing Risks to Endangered and Threatened Species from Pesticides  (NRC, 2013)  </vt:lpstr>
      <vt:lpstr>Science &amp; Decisions (NRC, 2009)</vt:lpstr>
      <vt:lpstr>Slide 9</vt:lpstr>
      <vt:lpstr>Slide 10</vt:lpstr>
      <vt:lpstr>Tiered Assessment Process Assessment Uncertainties and Risk Management Decisions</vt:lpstr>
      <vt:lpstr>Toxicity Testing in 21st Century: A Vision and Strategy (NRC, 2007)</vt:lpstr>
      <vt:lpstr>Toxicity Pathways</vt:lpstr>
      <vt:lpstr>Adverse Outcome Pathway</vt:lpstr>
      <vt:lpstr>Spatial, Temporal and Biological Scales</vt:lpstr>
      <vt:lpstr>Slide 16</vt:lpstr>
      <vt:lpstr>Slide 17</vt:lpstr>
      <vt:lpstr>Business Case:  Pesticide Discovery to Registration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2015-06-20T22:03:53Z</dcterms:created>
  <dcterms:modified xsi:type="dcterms:W3CDTF">2015-11-16T22:56:44Z</dcterms:modified>
</cp:coreProperties>
</file>